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C11B0-DA2A-4642-98B1-75220D02683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CDA503A-3D59-4C8F-AFD9-DDB9832EB64B}">
      <dgm:prSet phldrT="[Texto]"/>
      <dgm:spPr/>
      <dgm:t>
        <a:bodyPr/>
        <a:lstStyle/>
        <a:p>
          <a:r>
            <a:rPr lang="es-ES" dirty="0" err="1" smtClean="0"/>
            <a:t>Motivació</a:t>
          </a:r>
          <a:endParaRPr lang="es-ES" dirty="0" smtClean="0"/>
        </a:p>
        <a:p>
          <a:r>
            <a:rPr lang="es-ES" dirty="0" smtClean="0"/>
            <a:t>RPG</a:t>
          </a:r>
          <a:endParaRPr lang="es-ES" dirty="0"/>
        </a:p>
      </dgm:t>
    </dgm:pt>
    <dgm:pt modelId="{F226E670-B41A-4EEE-9B25-C9591BE93A70}" type="parTrans" cxnId="{4489D559-DE5C-443E-8D5E-7E33AE0BE5D2}">
      <dgm:prSet/>
      <dgm:spPr/>
      <dgm:t>
        <a:bodyPr/>
        <a:lstStyle/>
        <a:p>
          <a:endParaRPr lang="es-ES"/>
        </a:p>
      </dgm:t>
    </dgm:pt>
    <dgm:pt modelId="{8FB2667B-3787-42B4-9FFB-36F4AE40E127}" type="sibTrans" cxnId="{4489D559-DE5C-443E-8D5E-7E33AE0BE5D2}">
      <dgm:prSet/>
      <dgm:spPr/>
      <dgm:t>
        <a:bodyPr/>
        <a:lstStyle/>
        <a:p>
          <a:endParaRPr lang="es-ES"/>
        </a:p>
      </dgm:t>
    </dgm:pt>
    <dgm:pt modelId="{F004622A-8D01-48ED-AA16-F0949B0EEC6F}">
      <dgm:prSet phldrT="[Texto]"/>
      <dgm:spPr/>
      <dgm:t>
        <a:bodyPr/>
        <a:lstStyle/>
        <a:p>
          <a:r>
            <a:rPr lang="es-ES" dirty="0" err="1" smtClean="0"/>
            <a:t>Abastable</a:t>
          </a:r>
          <a:endParaRPr lang="es-ES" dirty="0" smtClean="0"/>
        </a:p>
        <a:p>
          <a:r>
            <a:rPr lang="es-ES" dirty="0" smtClean="0"/>
            <a:t>3 </a:t>
          </a:r>
          <a:r>
            <a:rPr lang="es-ES" dirty="0" err="1" smtClean="0"/>
            <a:t>mesos</a:t>
          </a:r>
          <a:endParaRPr lang="es-ES" dirty="0"/>
        </a:p>
      </dgm:t>
    </dgm:pt>
    <dgm:pt modelId="{A2BF5724-22CE-4ACC-8285-193D22F8EA84}" type="parTrans" cxnId="{1EFD0F98-41EB-49A1-B4FB-FF49B10BC1FB}">
      <dgm:prSet/>
      <dgm:spPr/>
      <dgm:t>
        <a:bodyPr/>
        <a:lstStyle/>
        <a:p>
          <a:endParaRPr lang="es-ES"/>
        </a:p>
      </dgm:t>
    </dgm:pt>
    <dgm:pt modelId="{1A0A8295-170D-4594-B3A5-FE724C397FD1}" type="sibTrans" cxnId="{1EFD0F98-41EB-49A1-B4FB-FF49B10BC1FB}">
      <dgm:prSet/>
      <dgm:spPr/>
      <dgm:t>
        <a:bodyPr/>
        <a:lstStyle/>
        <a:p>
          <a:endParaRPr lang="es-ES"/>
        </a:p>
      </dgm:t>
    </dgm:pt>
    <dgm:pt modelId="{F070D3F8-542C-4B16-8F86-125C97FC476A}" type="pres">
      <dgm:prSet presAssocID="{8C0C11B0-DA2A-4642-98B1-75220D026834}" presName="compositeShape" presStyleCnt="0">
        <dgm:presLayoutVars>
          <dgm:chMax val="7"/>
          <dgm:dir/>
          <dgm:resizeHandles val="exact"/>
        </dgm:presLayoutVars>
      </dgm:prSet>
      <dgm:spPr/>
    </dgm:pt>
    <dgm:pt modelId="{216FBF16-D9CD-4C4B-8C8C-3D2E72919E9E}" type="pres">
      <dgm:prSet presAssocID="{0CDA503A-3D59-4C8F-AFD9-DDB9832EB64B}" presName="circ1" presStyleLbl="vennNode1" presStyleIdx="0" presStyleCnt="2"/>
      <dgm:spPr/>
      <dgm:t>
        <a:bodyPr/>
        <a:lstStyle/>
        <a:p>
          <a:endParaRPr lang="es-ES"/>
        </a:p>
      </dgm:t>
    </dgm:pt>
    <dgm:pt modelId="{665B161A-224A-4DF7-A70B-00D2B53F46EE}" type="pres">
      <dgm:prSet presAssocID="{0CDA503A-3D59-4C8F-AFD9-DDB9832EB64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56C208-42CB-4F6B-9EA4-135D4457BC3C}" type="pres">
      <dgm:prSet presAssocID="{F004622A-8D01-48ED-AA16-F0949B0EEC6F}" presName="circ2" presStyleLbl="vennNode1" presStyleIdx="1" presStyleCnt="2"/>
      <dgm:spPr/>
      <dgm:t>
        <a:bodyPr/>
        <a:lstStyle/>
        <a:p>
          <a:endParaRPr lang="es-ES"/>
        </a:p>
      </dgm:t>
    </dgm:pt>
    <dgm:pt modelId="{DCA9C10F-9403-47B8-97E4-E1AF564B6C86}" type="pres">
      <dgm:prSet presAssocID="{F004622A-8D01-48ED-AA16-F0949B0EEC6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201B73-AA0A-4044-BA80-17A4E6A9A177}" type="presOf" srcId="{F004622A-8D01-48ED-AA16-F0949B0EEC6F}" destId="{8656C208-42CB-4F6B-9EA4-135D4457BC3C}" srcOrd="0" destOrd="0" presId="urn:microsoft.com/office/officeart/2005/8/layout/venn1"/>
    <dgm:cxn modelId="{FB1D1C71-CFBC-4859-87E2-3F3208BF92B3}" type="presOf" srcId="{8C0C11B0-DA2A-4642-98B1-75220D026834}" destId="{F070D3F8-542C-4B16-8F86-125C97FC476A}" srcOrd="0" destOrd="0" presId="urn:microsoft.com/office/officeart/2005/8/layout/venn1"/>
    <dgm:cxn modelId="{4489D559-DE5C-443E-8D5E-7E33AE0BE5D2}" srcId="{8C0C11B0-DA2A-4642-98B1-75220D026834}" destId="{0CDA503A-3D59-4C8F-AFD9-DDB9832EB64B}" srcOrd="0" destOrd="0" parTransId="{F226E670-B41A-4EEE-9B25-C9591BE93A70}" sibTransId="{8FB2667B-3787-42B4-9FFB-36F4AE40E127}"/>
    <dgm:cxn modelId="{1EFD0F98-41EB-49A1-B4FB-FF49B10BC1FB}" srcId="{8C0C11B0-DA2A-4642-98B1-75220D026834}" destId="{F004622A-8D01-48ED-AA16-F0949B0EEC6F}" srcOrd="1" destOrd="0" parTransId="{A2BF5724-22CE-4ACC-8285-193D22F8EA84}" sibTransId="{1A0A8295-170D-4594-B3A5-FE724C397FD1}"/>
    <dgm:cxn modelId="{2E96C62E-6079-4725-AFB9-778D3C3952C0}" type="presOf" srcId="{0CDA503A-3D59-4C8F-AFD9-DDB9832EB64B}" destId="{216FBF16-D9CD-4C4B-8C8C-3D2E72919E9E}" srcOrd="0" destOrd="0" presId="urn:microsoft.com/office/officeart/2005/8/layout/venn1"/>
    <dgm:cxn modelId="{EADEA1C1-3497-4AF1-B614-6A6066F0BA5D}" type="presOf" srcId="{0CDA503A-3D59-4C8F-AFD9-DDB9832EB64B}" destId="{665B161A-224A-4DF7-A70B-00D2B53F46EE}" srcOrd="1" destOrd="0" presId="urn:microsoft.com/office/officeart/2005/8/layout/venn1"/>
    <dgm:cxn modelId="{3E23CAFD-C899-4C66-B6F9-5B739BD745A2}" type="presOf" srcId="{F004622A-8D01-48ED-AA16-F0949B0EEC6F}" destId="{DCA9C10F-9403-47B8-97E4-E1AF564B6C86}" srcOrd="1" destOrd="0" presId="urn:microsoft.com/office/officeart/2005/8/layout/venn1"/>
    <dgm:cxn modelId="{B715A0DF-37D8-4BE0-AB0A-1E4F92F92E24}" type="presParOf" srcId="{F070D3F8-542C-4B16-8F86-125C97FC476A}" destId="{216FBF16-D9CD-4C4B-8C8C-3D2E72919E9E}" srcOrd="0" destOrd="0" presId="urn:microsoft.com/office/officeart/2005/8/layout/venn1"/>
    <dgm:cxn modelId="{96052536-1437-457F-BDDC-D78120A1E66D}" type="presParOf" srcId="{F070D3F8-542C-4B16-8F86-125C97FC476A}" destId="{665B161A-224A-4DF7-A70B-00D2B53F46EE}" srcOrd="1" destOrd="0" presId="urn:microsoft.com/office/officeart/2005/8/layout/venn1"/>
    <dgm:cxn modelId="{888AACF6-FDB2-48BE-84D7-0F92621E6CDF}" type="presParOf" srcId="{F070D3F8-542C-4B16-8F86-125C97FC476A}" destId="{8656C208-42CB-4F6B-9EA4-135D4457BC3C}" srcOrd="2" destOrd="0" presId="urn:microsoft.com/office/officeart/2005/8/layout/venn1"/>
    <dgm:cxn modelId="{B12BB6A3-8302-42FD-AAF5-DDFA34416080}" type="presParOf" srcId="{F070D3F8-542C-4B16-8F86-125C97FC476A}" destId="{DCA9C10F-9403-47B8-97E4-E1AF564B6C8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BA574-DCD5-4EEB-AE01-8C44C1D6B1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115F17-59BA-416C-8783-2C4E3BE6E0DB}">
      <dgm:prSet phldrT="[Texto]"/>
      <dgm:spPr/>
      <dgm:t>
        <a:bodyPr/>
        <a:lstStyle/>
        <a:p>
          <a:r>
            <a:rPr lang="es-ES" dirty="0" smtClean="0"/>
            <a:t>Agile</a:t>
          </a:r>
        </a:p>
        <a:p>
          <a:r>
            <a:rPr lang="es-ES" dirty="0" smtClean="0"/>
            <a:t>TRELLO</a:t>
          </a:r>
          <a:endParaRPr lang="es-ES" dirty="0"/>
        </a:p>
      </dgm:t>
    </dgm:pt>
    <dgm:pt modelId="{28EC5814-09B9-4FF9-BF0C-267423E401E6}" type="parTrans" cxnId="{96396EB2-B100-4E27-9286-BF14AD141E68}">
      <dgm:prSet/>
      <dgm:spPr/>
      <dgm:t>
        <a:bodyPr/>
        <a:lstStyle/>
        <a:p>
          <a:endParaRPr lang="es-ES"/>
        </a:p>
      </dgm:t>
    </dgm:pt>
    <dgm:pt modelId="{0AD3DDC1-5005-4D44-B58D-65686AA6EF8F}" type="sibTrans" cxnId="{96396EB2-B100-4E27-9286-BF14AD141E68}">
      <dgm:prSet/>
      <dgm:spPr/>
      <dgm:t>
        <a:bodyPr/>
        <a:lstStyle/>
        <a:p>
          <a:endParaRPr lang="es-ES"/>
        </a:p>
      </dgm:t>
    </dgm:pt>
    <dgm:pt modelId="{53EF71C3-934F-451E-932C-0448E2A67373}">
      <dgm:prSet phldrT="[Texto]"/>
      <dgm:spPr/>
      <dgm:t>
        <a:bodyPr/>
        <a:lstStyle/>
        <a:p>
          <a:r>
            <a:rPr lang="es-ES" dirty="0" err="1" smtClean="0"/>
            <a:t>Milestones</a:t>
          </a:r>
          <a:endParaRPr lang="es-ES" dirty="0" smtClean="0"/>
        </a:p>
        <a:p>
          <a:r>
            <a:rPr lang="es-ES" dirty="0" smtClean="0"/>
            <a:t>PACS=VERSIONS </a:t>
          </a:r>
          <a:endParaRPr lang="es-ES" dirty="0"/>
        </a:p>
      </dgm:t>
    </dgm:pt>
    <dgm:pt modelId="{8A4B5ADB-F619-4EB5-ACD5-685D7ED92528}" type="parTrans" cxnId="{E17645F2-A9E6-4E17-9018-38C7768F9C5D}">
      <dgm:prSet/>
      <dgm:spPr/>
      <dgm:t>
        <a:bodyPr/>
        <a:lstStyle/>
        <a:p>
          <a:endParaRPr lang="es-ES"/>
        </a:p>
      </dgm:t>
    </dgm:pt>
    <dgm:pt modelId="{C0CAB454-D21E-4BE9-82E6-5C7C91B9DB11}" type="sibTrans" cxnId="{E17645F2-A9E6-4E17-9018-38C7768F9C5D}">
      <dgm:prSet/>
      <dgm:spPr/>
      <dgm:t>
        <a:bodyPr/>
        <a:lstStyle/>
        <a:p>
          <a:endParaRPr lang="es-ES"/>
        </a:p>
      </dgm:t>
    </dgm:pt>
    <dgm:pt modelId="{67882EF8-551B-4A3A-8954-605789A34100}">
      <dgm:prSet phldrT="[Texto]"/>
      <dgm:spPr/>
      <dgm:t>
        <a:bodyPr/>
        <a:lstStyle/>
        <a:p>
          <a:r>
            <a:rPr lang="es-ES" dirty="0" err="1" smtClean="0"/>
            <a:t>Git</a:t>
          </a:r>
          <a:endParaRPr lang="es-ES" dirty="0" smtClean="0"/>
        </a:p>
        <a:p>
          <a:r>
            <a:rPr lang="es-ES" dirty="0" err="1" smtClean="0"/>
            <a:t>repository</a:t>
          </a:r>
          <a:endParaRPr lang="es-ES" dirty="0"/>
        </a:p>
      </dgm:t>
    </dgm:pt>
    <dgm:pt modelId="{322FE61C-E7A3-4D2A-8176-A93557C3C59E}" type="parTrans" cxnId="{0E3D2007-749C-4518-B766-1F820973D0DC}">
      <dgm:prSet/>
      <dgm:spPr/>
      <dgm:t>
        <a:bodyPr/>
        <a:lstStyle/>
        <a:p>
          <a:endParaRPr lang="es-ES"/>
        </a:p>
      </dgm:t>
    </dgm:pt>
    <dgm:pt modelId="{50F3EC24-45D0-41AA-8519-F182CC780FC9}" type="sibTrans" cxnId="{0E3D2007-749C-4518-B766-1F820973D0DC}">
      <dgm:prSet/>
      <dgm:spPr/>
      <dgm:t>
        <a:bodyPr/>
        <a:lstStyle/>
        <a:p>
          <a:endParaRPr lang="es-ES"/>
        </a:p>
      </dgm:t>
    </dgm:pt>
    <dgm:pt modelId="{68D7A75C-BA11-4DD8-95A2-5065A0A1E214}" type="pres">
      <dgm:prSet presAssocID="{1B6BA574-DCD5-4EEB-AE01-8C44C1D6B1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D9AF080-FD48-452F-8083-E39E6642554A}" type="pres">
      <dgm:prSet presAssocID="{4E115F17-59BA-416C-8783-2C4E3BE6E0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C79617-E671-4A53-9500-FD48E76C6992}" type="pres">
      <dgm:prSet presAssocID="{0AD3DDC1-5005-4D44-B58D-65686AA6EF8F}" presName="sibTrans" presStyleCnt="0"/>
      <dgm:spPr/>
    </dgm:pt>
    <dgm:pt modelId="{D1484BC2-0AB1-4D6C-BB54-CAE169C69951}" type="pres">
      <dgm:prSet presAssocID="{53EF71C3-934F-451E-932C-0448E2A673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89B04D-B23F-4AD8-99CF-2297453AB266}" type="pres">
      <dgm:prSet presAssocID="{C0CAB454-D21E-4BE9-82E6-5C7C91B9DB11}" presName="sibTrans" presStyleCnt="0"/>
      <dgm:spPr/>
    </dgm:pt>
    <dgm:pt modelId="{4846D52A-ABC5-4ADB-8B98-5245C2E7EEA3}" type="pres">
      <dgm:prSet presAssocID="{67882EF8-551B-4A3A-8954-605789A341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6C39BE2-791C-4524-B24A-F7F9A15AA738}" type="presOf" srcId="{67882EF8-551B-4A3A-8954-605789A34100}" destId="{4846D52A-ABC5-4ADB-8B98-5245C2E7EEA3}" srcOrd="0" destOrd="0" presId="urn:microsoft.com/office/officeart/2005/8/layout/default"/>
    <dgm:cxn modelId="{7C8AED15-F6D5-4BE0-8464-F2E6B48C30B5}" type="presOf" srcId="{53EF71C3-934F-451E-932C-0448E2A67373}" destId="{D1484BC2-0AB1-4D6C-BB54-CAE169C69951}" srcOrd="0" destOrd="0" presId="urn:microsoft.com/office/officeart/2005/8/layout/default"/>
    <dgm:cxn modelId="{E17645F2-A9E6-4E17-9018-38C7768F9C5D}" srcId="{1B6BA574-DCD5-4EEB-AE01-8C44C1D6B1D1}" destId="{53EF71C3-934F-451E-932C-0448E2A67373}" srcOrd="1" destOrd="0" parTransId="{8A4B5ADB-F619-4EB5-ACD5-685D7ED92528}" sibTransId="{C0CAB454-D21E-4BE9-82E6-5C7C91B9DB11}"/>
    <dgm:cxn modelId="{959F6869-CF76-4390-953F-C6410E7CF336}" type="presOf" srcId="{4E115F17-59BA-416C-8783-2C4E3BE6E0DB}" destId="{DD9AF080-FD48-452F-8083-E39E6642554A}" srcOrd="0" destOrd="0" presId="urn:microsoft.com/office/officeart/2005/8/layout/default"/>
    <dgm:cxn modelId="{91E5FF5C-0AD9-4FD3-8841-26CCDBF75651}" type="presOf" srcId="{1B6BA574-DCD5-4EEB-AE01-8C44C1D6B1D1}" destId="{68D7A75C-BA11-4DD8-95A2-5065A0A1E214}" srcOrd="0" destOrd="0" presId="urn:microsoft.com/office/officeart/2005/8/layout/default"/>
    <dgm:cxn modelId="{96396EB2-B100-4E27-9286-BF14AD141E68}" srcId="{1B6BA574-DCD5-4EEB-AE01-8C44C1D6B1D1}" destId="{4E115F17-59BA-416C-8783-2C4E3BE6E0DB}" srcOrd="0" destOrd="0" parTransId="{28EC5814-09B9-4FF9-BF0C-267423E401E6}" sibTransId="{0AD3DDC1-5005-4D44-B58D-65686AA6EF8F}"/>
    <dgm:cxn modelId="{0E3D2007-749C-4518-B766-1F820973D0DC}" srcId="{1B6BA574-DCD5-4EEB-AE01-8C44C1D6B1D1}" destId="{67882EF8-551B-4A3A-8954-605789A34100}" srcOrd="2" destOrd="0" parTransId="{322FE61C-E7A3-4D2A-8176-A93557C3C59E}" sibTransId="{50F3EC24-45D0-41AA-8519-F182CC780FC9}"/>
    <dgm:cxn modelId="{06638B47-583E-44A1-8A27-2F4DC75EB2C7}" type="presParOf" srcId="{68D7A75C-BA11-4DD8-95A2-5065A0A1E214}" destId="{DD9AF080-FD48-452F-8083-E39E6642554A}" srcOrd="0" destOrd="0" presId="urn:microsoft.com/office/officeart/2005/8/layout/default"/>
    <dgm:cxn modelId="{D63FF504-5511-4288-B2E3-109E6ABFAA58}" type="presParOf" srcId="{68D7A75C-BA11-4DD8-95A2-5065A0A1E214}" destId="{7FC79617-E671-4A53-9500-FD48E76C6992}" srcOrd="1" destOrd="0" presId="urn:microsoft.com/office/officeart/2005/8/layout/default"/>
    <dgm:cxn modelId="{5AEA6A2D-0AD8-46E5-9DD6-32401FE24556}" type="presParOf" srcId="{68D7A75C-BA11-4DD8-95A2-5065A0A1E214}" destId="{D1484BC2-0AB1-4D6C-BB54-CAE169C69951}" srcOrd="2" destOrd="0" presId="urn:microsoft.com/office/officeart/2005/8/layout/default"/>
    <dgm:cxn modelId="{F9272F42-AD4A-4A79-A0BD-C17046ABD8CA}" type="presParOf" srcId="{68D7A75C-BA11-4DD8-95A2-5065A0A1E214}" destId="{F289B04D-B23F-4AD8-99CF-2297453AB266}" srcOrd="3" destOrd="0" presId="urn:microsoft.com/office/officeart/2005/8/layout/default"/>
    <dgm:cxn modelId="{2E8A9B80-D73D-47C1-9B4D-1331635B08FF}" type="presParOf" srcId="{68D7A75C-BA11-4DD8-95A2-5065A0A1E214}" destId="{4846D52A-ABC5-4ADB-8B98-5245C2E7EEA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319FC-0832-482B-A9B1-504E0813EC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FCFFD86-6D6C-4699-B349-8EAB1F2202B7}">
      <dgm:prSet phldrT="[Texto]"/>
      <dgm:spPr/>
      <dgm:t>
        <a:bodyPr/>
        <a:lstStyle/>
        <a:p>
          <a:r>
            <a:rPr lang="es-ES" dirty="0" err="1" smtClean="0"/>
            <a:t>Exploració</a:t>
          </a:r>
          <a:endParaRPr lang="es-ES" dirty="0"/>
        </a:p>
      </dgm:t>
    </dgm:pt>
    <dgm:pt modelId="{E125666E-A337-474F-9680-AE2020E56D70}" type="parTrans" cxnId="{6B519F4B-4D8E-46E1-BE27-009018311DB5}">
      <dgm:prSet/>
      <dgm:spPr/>
      <dgm:t>
        <a:bodyPr/>
        <a:lstStyle/>
        <a:p>
          <a:endParaRPr lang="es-ES"/>
        </a:p>
      </dgm:t>
    </dgm:pt>
    <dgm:pt modelId="{23720B7B-76FC-48EC-B95C-9E33B5580424}" type="sibTrans" cxnId="{6B519F4B-4D8E-46E1-BE27-009018311DB5}">
      <dgm:prSet/>
      <dgm:spPr/>
      <dgm:t>
        <a:bodyPr/>
        <a:lstStyle/>
        <a:p>
          <a:endParaRPr lang="es-ES"/>
        </a:p>
      </dgm:t>
    </dgm:pt>
    <dgm:pt modelId="{C67F00E1-7F1D-4D72-9E4D-57073047888C}">
      <dgm:prSet phldrT="[Texto]"/>
      <dgm:spPr/>
      <dgm:t>
        <a:bodyPr/>
        <a:lstStyle/>
        <a:p>
          <a:r>
            <a:rPr lang="es-ES" dirty="0" err="1" smtClean="0"/>
            <a:t>Combat</a:t>
          </a:r>
          <a:endParaRPr lang="es-ES" dirty="0"/>
        </a:p>
      </dgm:t>
    </dgm:pt>
    <dgm:pt modelId="{783EE7F2-7E47-4E7F-8D7E-E218D6584943}" type="parTrans" cxnId="{0B0E94F4-88CC-4A82-934D-E922B6E5455F}">
      <dgm:prSet/>
      <dgm:spPr/>
      <dgm:t>
        <a:bodyPr/>
        <a:lstStyle/>
        <a:p>
          <a:endParaRPr lang="es-ES"/>
        </a:p>
      </dgm:t>
    </dgm:pt>
    <dgm:pt modelId="{D9B53DE2-62AE-49F4-B145-636E07A04D98}" type="sibTrans" cxnId="{0B0E94F4-88CC-4A82-934D-E922B6E5455F}">
      <dgm:prSet/>
      <dgm:spPr/>
      <dgm:t>
        <a:bodyPr/>
        <a:lstStyle/>
        <a:p>
          <a:endParaRPr lang="es-ES"/>
        </a:p>
      </dgm:t>
    </dgm:pt>
    <dgm:pt modelId="{E4F33280-FFCC-4B0F-A534-5339730B31A6}">
      <dgm:prSet phldrT="[Texto]"/>
      <dgm:spPr/>
      <dgm:t>
        <a:bodyPr/>
        <a:lstStyle/>
        <a:p>
          <a:r>
            <a:rPr lang="es-ES" dirty="0" err="1" smtClean="0"/>
            <a:t>Progressió</a:t>
          </a:r>
          <a:endParaRPr lang="es-ES" dirty="0"/>
        </a:p>
      </dgm:t>
    </dgm:pt>
    <dgm:pt modelId="{3358BF7D-28FC-47C8-925D-AFF1FA94DBDC}" type="parTrans" cxnId="{616BD9D9-A116-4C12-8937-4E8CF2151FEB}">
      <dgm:prSet/>
      <dgm:spPr/>
      <dgm:t>
        <a:bodyPr/>
        <a:lstStyle/>
        <a:p>
          <a:endParaRPr lang="es-ES"/>
        </a:p>
      </dgm:t>
    </dgm:pt>
    <dgm:pt modelId="{64AA69AD-B90B-4DA7-9258-06071EB05F8A}" type="sibTrans" cxnId="{616BD9D9-A116-4C12-8937-4E8CF2151FEB}">
      <dgm:prSet/>
      <dgm:spPr/>
      <dgm:t>
        <a:bodyPr/>
        <a:lstStyle/>
        <a:p>
          <a:endParaRPr lang="es-ES"/>
        </a:p>
      </dgm:t>
    </dgm:pt>
    <dgm:pt modelId="{E994D99D-1FCD-44DC-8297-CE6F5D0C094B}" type="pres">
      <dgm:prSet presAssocID="{140319FC-0832-482B-A9B1-504E0813E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D7DC2D-F989-4758-8F09-456FC2AB0EFB}" type="pres">
      <dgm:prSet presAssocID="{AFCFFD86-6D6C-4699-B349-8EAB1F2202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647C9B-F8C0-4FFA-8B53-FD4800CE6F41}" type="pres">
      <dgm:prSet presAssocID="{23720B7B-76FC-48EC-B95C-9E33B5580424}" presName="sibTrans" presStyleCnt="0"/>
      <dgm:spPr/>
    </dgm:pt>
    <dgm:pt modelId="{3B99F596-93D0-4872-853E-252B060DA302}" type="pres">
      <dgm:prSet presAssocID="{C67F00E1-7F1D-4D72-9E4D-5707304788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F914D9-C8F9-4D15-AF4A-5BAD4D3EDF46}" type="pres">
      <dgm:prSet presAssocID="{D9B53DE2-62AE-49F4-B145-636E07A04D98}" presName="sibTrans" presStyleCnt="0"/>
      <dgm:spPr/>
    </dgm:pt>
    <dgm:pt modelId="{CD8AA958-13BF-4273-A390-92682C347232}" type="pres">
      <dgm:prSet presAssocID="{E4F33280-FFCC-4B0F-A534-5339730B31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81A643-BFBA-4B2D-B21A-AB9E94768BD6}" type="presOf" srcId="{AFCFFD86-6D6C-4699-B349-8EAB1F2202B7}" destId="{7DD7DC2D-F989-4758-8F09-456FC2AB0EFB}" srcOrd="0" destOrd="0" presId="urn:microsoft.com/office/officeart/2005/8/layout/default"/>
    <dgm:cxn modelId="{616BD9D9-A116-4C12-8937-4E8CF2151FEB}" srcId="{140319FC-0832-482B-A9B1-504E0813EC52}" destId="{E4F33280-FFCC-4B0F-A534-5339730B31A6}" srcOrd="2" destOrd="0" parTransId="{3358BF7D-28FC-47C8-925D-AFF1FA94DBDC}" sibTransId="{64AA69AD-B90B-4DA7-9258-06071EB05F8A}"/>
    <dgm:cxn modelId="{0B0E94F4-88CC-4A82-934D-E922B6E5455F}" srcId="{140319FC-0832-482B-A9B1-504E0813EC52}" destId="{C67F00E1-7F1D-4D72-9E4D-57073047888C}" srcOrd="1" destOrd="0" parTransId="{783EE7F2-7E47-4E7F-8D7E-E218D6584943}" sibTransId="{D9B53DE2-62AE-49F4-B145-636E07A04D98}"/>
    <dgm:cxn modelId="{D22B6164-04B0-4C56-AA3E-E631A7D75521}" type="presOf" srcId="{140319FC-0832-482B-A9B1-504E0813EC52}" destId="{E994D99D-1FCD-44DC-8297-CE6F5D0C094B}" srcOrd="0" destOrd="0" presId="urn:microsoft.com/office/officeart/2005/8/layout/default"/>
    <dgm:cxn modelId="{6B519F4B-4D8E-46E1-BE27-009018311DB5}" srcId="{140319FC-0832-482B-A9B1-504E0813EC52}" destId="{AFCFFD86-6D6C-4699-B349-8EAB1F2202B7}" srcOrd="0" destOrd="0" parTransId="{E125666E-A337-474F-9680-AE2020E56D70}" sibTransId="{23720B7B-76FC-48EC-B95C-9E33B5580424}"/>
    <dgm:cxn modelId="{74FEDBC2-881D-4DB0-8536-AEE7D6920F6B}" type="presOf" srcId="{E4F33280-FFCC-4B0F-A534-5339730B31A6}" destId="{CD8AA958-13BF-4273-A390-92682C347232}" srcOrd="0" destOrd="0" presId="urn:microsoft.com/office/officeart/2005/8/layout/default"/>
    <dgm:cxn modelId="{6BA46286-960E-4478-BB31-F23A6918FCA6}" type="presOf" srcId="{C67F00E1-7F1D-4D72-9E4D-57073047888C}" destId="{3B99F596-93D0-4872-853E-252B060DA302}" srcOrd="0" destOrd="0" presId="urn:microsoft.com/office/officeart/2005/8/layout/default"/>
    <dgm:cxn modelId="{BC426DE1-1398-4D12-A42F-E46B3EECC7E8}" type="presParOf" srcId="{E994D99D-1FCD-44DC-8297-CE6F5D0C094B}" destId="{7DD7DC2D-F989-4758-8F09-456FC2AB0EFB}" srcOrd="0" destOrd="0" presId="urn:microsoft.com/office/officeart/2005/8/layout/default"/>
    <dgm:cxn modelId="{31F34B9B-F8CF-4F42-913B-33155CA83B44}" type="presParOf" srcId="{E994D99D-1FCD-44DC-8297-CE6F5D0C094B}" destId="{31647C9B-F8C0-4FFA-8B53-FD4800CE6F41}" srcOrd="1" destOrd="0" presId="urn:microsoft.com/office/officeart/2005/8/layout/default"/>
    <dgm:cxn modelId="{418A5BF5-88F2-4318-ADB5-EC0C6C272015}" type="presParOf" srcId="{E994D99D-1FCD-44DC-8297-CE6F5D0C094B}" destId="{3B99F596-93D0-4872-853E-252B060DA302}" srcOrd="2" destOrd="0" presId="urn:microsoft.com/office/officeart/2005/8/layout/default"/>
    <dgm:cxn modelId="{04078245-3D96-4E4E-9F85-DF9C7E3CCB8A}" type="presParOf" srcId="{E994D99D-1FCD-44DC-8297-CE6F5D0C094B}" destId="{68F914D9-C8F9-4D15-AF4A-5BAD4D3EDF46}" srcOrd="3" destOrd="0" presId="urn:microsoft.com/office/officeart/2005/8/layout/default"/>
    <dgm:cxn modelId="{9799FAE2-AAB5-4182-87F5-784EDA3BB775}" type="presParOf" srcId="{E994D99D-1FCD-44DC-8297-CE6F5D0C094B}" destId="{CD8AA958-13BF-4273-A390-92682C34723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556AA-E5CD-4B1F-834F-4BC804E8F9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502E93A-6D77-4185-A1E8-16A8B3D13765}">
      <dgm:prSet phldrT="[Texto]"/>
      <dgm:spPr/>
      <dgm:t>
        <a:bodyPr/>
        <a:lstStyle/>
        <a:p>
          <a:r>
            <a:rPr lang="es-ES" dirty="0" err="1" smtClean="0"/>
            <a:t>Clàssic</a:t>
          </a:r>
          <a:endParaRPr lang="es-ES" dirty="0" smtClean="0"/>
        </a:p>
        <a:p>
          <a:r>
            <a:rPr lang="es-ES" dirty="0" smtClean="0"/>
            <a:t>2D</a:t>
          </a:r>
          <a:endParaRPr lang="es-ES" dirty="0"/>
        </a:p>
      </dgm:t>
    </dgm:pt>
    <dgm:pt modelId="{67217D40-8555-4532-B5CC-0570EB0723E0}" type="parTrans" cxnId="{B88E0EC5-098D-48DC-9E6C-E769A357EF10}">
      <dgm:prSet/>
      <dgm:spPr/>
      <dgm:t>
        <a:bodyPr/>
        <a:lstStyle/>
        <a:p>
          <a:endParaRPr lang="es-ES"/>
        </a:p>
      </dgm:t>
    </dgm:pt>
    <dgm:pt modelId="{01FF4C76-C3FB-4F35-A2A6-7969F2AF4A37}" type="sibTrans" cxnId="{B88E0EC5-098D-48DC-9E6C-E769A357EF10}">
      <dgm:prSet/>
      <dgm:spPr/>
      <dgm:t>
        <a:bodyPr/>
        <a:lstStyle/>
        <a:p>
          <a:endParaRPr lang="es-ES"/>
        </a:p>
      </dgm:t>
    </dgm:pt>
    <dgm:pt modelId="{D83FF795-0093-41FB-96D0-F742CB3A98E6}">
      <dgm:prSet phldrT="[Texto]"/>
      <dgm:spPr/>
      <dgm:t>
        <a:bodyPr/>
        <a:lstStyle/>
        <a:p>
          <a:r>
            <a:rPr lang="es-ES" dirty="0" err="1" smtClean="0"/>
            <a:t>Combat</a:t>
          </a:r>
          <a:r>
            <a:rPr lang="es-ES" dirty="0" smtClean="0"/>
            <a:t> per </a:t>
          </a:r>
          <a:r>
            <a:rPr lang="es-ES" dirty="0" err="1" smtClean="0"/>
            <a:t>torns</a:t>
          </a:r>
          <a:endParaRPr lang="es-ES" dirty="0"/>
        </a:p>
      </dgm:t>
    </dgm:pt>
    <dgm:pt modelId="{AF44B015-DA14-4A30-BB3D-CE76E4FC801F}" type="parTrans" cxnId="{E541C7CB-17F1-439D-B5B0-490350CEDA82}">
      <dgm:prSet/>
      <dgm:spPr/>
      <dgm:t>
        <a:bodyPr/>
        <a:lstStyle/>
        <a:p>
          <a:endParaRPr lang="es-ES"/>
        </a:p>
      </dgm:t>
    </dgm:pt>
    <dgm:pt modelId="{7C76A948-48D9-40EB-B072-4B560BF0B738}" type="sibTrans" cxnId="{E541C7CB-17F1-439D-B5B0-490350CEDA82}">
      <dgm:prSet/>
      <dgm:spPr/>
      <dgm:t>
        <a:bodyPr/>
        <a:lstStyle/>
        <a:p>
          <a:endParaRPr lang="es-ES"/>
        </a:p>
      </dgm:t>
    </dgm:pt>
    <dgm:pt modelId="{4746C3C8-B1F2-4E60-BB5B-06983959905E}">
      <dgm:prSet phldrT="[Texto]"/>
      <dgm:spPr/>
      <dgm:t>
        <a:bodyPr/>
        <a:lstStyle/>
        <a:p>
          <a:r>
            <a:rPr lang="es-ES" dirty="0" smtClean="0"/>
            <a:t>WRPG, NO JRPG</a:t>
          </a:r>
          <a:endParaRPr lang="es-ES" dirty="0"/>
        </a:p>
      </dgm:t>
    </dgm:pt>
    <dgm:pt modelId="{7EEAB631-6501-4C68-90A1-2DE82CA69DB1}" type="parTrans" cxnId="{B9DA48A8-A98C-4F8F-B6F3-B609253E7511}">
      <dgm:prSet/>
      <dgm:spPr/>
      <dgm:t>
        <a:bodyPr/>
        <a:lstStyle/>
        <a:p>
          <a:endParaRPr lang="es-ES"/>
        </a:p>
      </dgm:t>
    </dgm:pt>
    <dgm:pt modelId="{2AA30CCB-6CD8-4141-9944-30D736AA3A53}" type="sibTrans" cxnId="{B9DA48A8-A98C-4F8F-B6F3-B609253E7511}">
      <dgm:prSet/>
      <dgm:spPr/>
      <dgm:t>
        <a:bodyPr/>
        <a:lstStyle/>
        <a:p>
          <a:endParaRPr lang="es-ES"/>
        </a:p>
      </dgm:t>
    </dgm:pt>
    <dgm:pt modelId="{CC5E48FA-9F30-4763-AF7E-82773EAE3365}" type="pres">
      <dgm:prSet presAssocID="{6B9556AA-E5CD-4B1F-834F-4BC804E8F9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320BEB-BA36-421B-A76F-6DBE2123F954}" type="pres">
      <dgm:prSet presAssocID="{3502E93A-6D77-4185-A1E8-16A8B3D137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5DFB1C-84AF-42C4-89CE-C94682A13FE1}" type="pres">
      <dgm:prSet presAssocID="{01FF4C76-C3FB-4F35-A2A6-7969F2AF4A37}" presName="sibTrans" presStyleCnt="0"/>
      <dgm:spPr/>
    </dgm:pt>
    <dgm:pt modelId="{5E94BB1A-1864-4318-B070-510EB4AF7CF1}" type="pres">
      <dgm:prSet presAssocID="{D83FF795-0093-41FB-96D0-F742CB3A98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3AE78A-7ABC-49D9-9513-F990A93E659B}" type="pres">
      <dgm:prSet presAssocID="{7C76A948-48D9-40EB-B072-4B560BF0B738}" presName="sibTrans" presStyleCnt="0"/>
      <dgm:spPr/>
    </dgm:pt>
    <dgm:pt modelId="{D229A25D-49ED-4635-836E-EF650EC3D167}" type="pres">
      <dgm:prSet presAssocID="{4746C3C8-B1F2-4E60-BB5B-0698395990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82CE040-3616-4223-91EF-63525422299C}" type="presOf" srcId="{3502E93A-6D77-4185-A1E8-16A8B3D13765}" destId="{8D320BEB-BA36-421B-A76F-6DBE2123F954}" srcOrd="0" destOrd="0" presId="urn:microsoft.com/office/officeart/2005/8/layout/default"/>
    <dgm:cxn modelId="{CB7E8E26-8F50-43D0-95F4-3C44969574CD}" type="presOf" srcId="{6B9556AA-E5CD-4B1F-834F-4BC804E8F9D0}" destId="{CC5E48FA-9F30-4763-AF7E-82773EAE3365}" srcOrd="0" destOrd="0" presId="urn:microsoft.com/office/officeart/2005/8/layout/default"/>
    <dgm:cxn modelId="{E541C7CB-17F1-439D-B5B0-490350CEDA82}" srcId="{6B9556AA-E5CD-4B1F-834F-4BC804E8F9D0}" destId="{D83FF795-0093-41FB-96D0-F742CB3A98E6}" srcOrd="1" destOrd="0" parTransId="{AF44B015-DA14-4A30-BB3D-CE76E4FC801F}" sibTransId="{7C76A948-48D9-40EB-B072-4B560BF0B738}"/>
    <dgm:cxn modelId="{B88E0EC5-098D-48DC-9E6C-E769A357EF10}" srcId="{6B9556AA-E5CD-4B1F-834F-4BC804E8F9D0}" destId="{3502E93A-6D77-4185-A1E8-16A8B3D13765}" srcOrd="0" destOrd="0" parTransId="{67217D40-8555-4532-B5CC-0570EB0723E0}" sibTransId="{01FF4C76-C3FB-4F35-A2A6-7969F2AF4A37}"/>
    <dgm:cxn modelId="{335522ED-5AF4-42E5-A86F-D5F2B464450E}" type="presOf" srcId="{4746C3C8-B1F2-4E60-BB5B-06983959905E}" destId="{D229A25D-49ED-4635-836E-EF650EC3D167}" srcOrd="0" destOrd="0" presId="urn:microsoft.com/office/officeart/2005/8/layout/default"/>
    <dgm:cxn modelId="{1E15309C-9BB5-4D59-A10C-232C1CF422FA}" type="presOf" srcId="{D83FF795-0093-41FB-96D0-F742CB3A98E6}" destId="{5E94BB1A-1864-4318-B070-510EB4AF7CF1}" srcOrd="0" destOrd="0" presId="urn:microsoft.com/office/officeart/2005/8/layout/default"/>
    <dgm:cxn modelId="{B9DA48A8-A98C-4F8F-B6F3-B609253E7511}" srcId="{6B9556AA-E5CD-4B1F-834F-4BC804E8F9D0}" destId="{4746C3C8-B1F2-4E60-BB5B-06983959905E}" srcOrd="2" destOrd="0" parTransId="{7EEAB631-6501-4C68-90A1-2DE82CA69DB1}" sibTransId="{2AA30CCB-6CD8-4141-9944-30D736AA3A53}"/>
    <dgm:cxn modelId="{5D122B9E-0281-4F44-891C-5E4AD6F68B3B}" type="presParOf" srcId="{CC5E48FA-9F30-4763-AF7E-82773EAE3365}" destId="{8D320BEB-BA36-421B-A76F-6DBE2123F954}" srcOrd="0" destOrd="0" presId="urn:microsoft.com/office/officeart/2005/8/layout/default"/>
    <dgm:cxn modelId="{2294B145-E742-476A-AF21-5C252420D8CA}" type="presParOf" srcId="{CC5E48FA-9F30-4763-AF7E-82773EAE3365}" destId="{705DFB1C-84AF-42C4-89CE-C94682A13FE1}" srcOrd="1" destOrd="0" presId="urn:microsoft.com/office/officeart/2005/8/layout/default"/>
    <dgm:cxn modelId="{68C50B1D-8FF5-4128-8CFF-2D7815FD465F}" type="presParOf" srcId="{CC5E48FA-9F30-4763-AF7E-82773EAE3365}" destId="{5E94BB1A-1864-4318-B070-510EB4AF7CF1}" srcOrd="2" destOrd="0" presId="urn:microsoft.com/office/officeart/2005/8/layout/default"/>
    <dgm:cxn modelId="{17C58340-2779-41BB-A982-854519C759DF}" type="presParOf" srcId="{CC5E48FA-9F30-4763-AF7E-82773EAE3365}" destId="{053AE78A-7ABC-49D9-9513-F990A93E659B}" srcOrd="3" destOrd="0" presId="urn:microsoft.com/office/officeart/2005/8/layout/default"/>
    <dgm:cxn modelId="{83DCEAA5-01FB-41F8-818A-D6F1DF77EE15}" type="presParOf" srcId="{CC5E48FA-9F30-4763-AF7E-82773EAE3365}" destId="{D229A25D-49ED-4635-836E-EF650EC3D16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0A92A7-3775-4C8E-B37A-DE1ECDA2D2F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13B4033-7833-4633-ADBE-0E7CA5BF25BA}">
      <dgm:prSet phldrT="[Texto]"/>
      <dgm:spPr/>
      <dgm:t>
        <a:bodyPr/>
        <a:lstStyle/>
        <a:p>
          <a:r>
            <a:rPr lang="es-ES" dirty="0" err="1" smtClean="0"/>
            <a:t>Univers</a:t>
          </a:r>
          <a:r>
            <a:rPr lang="es-ES" dirty="0" smtClean="0"/>
            <a:t> medieval </a:t>
          </a:r>
          <a:r>
            <a:rPr lang="es-ES" dirty="0" err="1" smtClean="0"/>
            <a:t>fantàstic</a:t>
          </a:r>
          <a:endParaRPr lang="es-ES" dirty="0"/>
        </a:p>
      </dgm:t>
    </dgm:pt>
    <dgm:pt modelId="{833593E8-3A37-49EF-96D5-33D3268755C7}" type="parTrans" cxnId="{A3394EEB-E014-41F9-8A18-8943A9D4669E}">
      <dgm:prSet/>
      <dgm:spPr/>
      <dgm:t>
        <a:bodyPr/>
        <a:lstStyle/>
        <a:p>
          <a:endParaRPr lang="es-ES"/>
        </a:p>
      </dgm:t>
    </dgm:pt>
    <dgm:pt modelId="{89AFE489-4CAB-4EFA-9052-8A6942C200B8}" type="sibTrans" cxnId="{A3394EEB-E014-41F9-8A18-8943A9D4669E}">
      <dgm:prSet/>
      <dgm:spPr/>
      <dgm:t>
        <a:bodyPr/>
        <a:lstStyle/>
        <a:p>
          <a:endParaRPr lang="es-ES"/>
        </a:p>
      </dgm:t>
    </dgm:pt>
    <dgm:pt modelId="{7672F0F6-1E6F-41BC-B95B-4AD87B43D6DA}">
      <dgm:prSet phldrT="[Texto]"/>
      <dgm:spPr/>
      <dgm:t>
        <a:bodyPr/>
        <a:lstStyle/>
        <a:p>
          <a:r>
            <a:rPr lang="es-ES" dirty="0" err="1" smtClean="0"/>
            <a:t>Déus</a:t>
          </a:r>
          <a:r>
            <a:rPr lang="es-ES" dirty="0" smtClean="0"/>
            <a:t> en guerra </a:t>
          </a:r>
          <a:endParaRPr lang="es-ES" dirty="0"/>
        </a:p>
      </dgm:t>
    </dgm:pt>
    <dgm:pt modelId="{E54024D1-3AED-48BB-AC26-A3F0649E203D}" type="parTrans" cxnId="{24CDB31E-FDC3-4B6F-AB99-B07FEDE848BF}">
      <dgm:prSet/>
      <dgm:spPr/>
      <dgm:t>
        <a:bodyPr/>
        <a:lstStyle/>
        <a:p>
          <a:endParaRPr lang="es-ES"/>
        </a:p>
      </dgm:t>
    </dgm:pt>
    <dgm:pt modelId="{C297A2D2-4DFE-42E3-8705-0DBACF4D5E7D}" type="sibTrans" cxnId="{24CDB31E-FDC3-4B6F-AB99-B07FEDE848BF}">
      <dgm:prSet/>
      <dgm:spPr/>
      <dgm:t>
        <a:bodyPr/>
        <a:lstStyle/>
        <a:p>
          <a:endParaRPr lang="es-ES"/>
        </a:p>
      </dgm:t>
    </dgm:pt>
    <dgm:pt modelId="{789D7ED8-9D51-41B5-824C-1DF193C8EE58}">
      <dgm:prSet phldrT="[Texto]"/>
      <dgm:spPr/>
      <dgm:t>
        <a:bodyPr/>
        <a:lstStyle/>
        <a:p>
          <a:r>
            <a:rPr lang="es-ES" dirty="0" smtClean="0"/>
            <a:t>Protagonista </a:t>
          </a:r>
          <a:r>
            <a:rPr lang="es-ES" dirty="0" err="1" smtClean="0"/>
            <a:t>amnèsic</a:t>
          </a:r>
          <a:endParaRPr lang="es-ES" dirty="0" smtClean="0"/>
        </a:p>
        <a:p>
          <a:r>
            <a:rPr lang="es-ES" dirty="0" smtClean="0"/>
            <a:t>“</a:t>
          </a:r>
          <a:r>
            <a:rPr lang="es-ES" dirty="0" err="1" smtClean="0"/>
            <a:t>the</a:t>
          </a:r>
          <a:r>
            <a:rPr lang="es-ES" dirty="0" smtClean="0"/>
            <a:t> </a:t>
          </a:r>
          <a:r>
            <a:rPr lang="es-ES" dirty="0" err="1" smtClean="0"/>
            <a:t>one</a:t>
          </a:r>
          <a:r>
            <a:rPr lang="es-ES" dirty="0" smtClean="0"/>
            <a:t>” </a:t>
          </a:r>
          <a:endParaRPr lang="es-ES" dirty="0"/>
        </a:p>
      </dgm:t>
    </dgm:pt>
    <dgm:pt modelId="{B3C3E632-EE85-438C-8F13-3AB54840FBB9}" type="parTrans" cxnId="{B9159F09-2721-40A3-A883-E00F749A5131}">
      <dgm:prSet/>
      <dgm:spPr/>
      <dgm:t>
        <a:bodyPr/>
        <a:lstStyle/>
        <a:p>
          <a:endParaRPr lang="es-ES"/>
        </a:p>
      </dgm:t>
    </dgm:pt>
    <dgm:pt modelId="{EADFB4A7-4D5E-409D-B1D9-714332D36692}" type="sibTrans" cxnId="{B9159F09-2721-40A3-A883-E00F749A5131}">
      <dgm:prSet/>
      <dgm:spPr/>
      <dgm:t>
        <a:bodyPr/>
        <a:lstStyle/>
        <a:p>
          <a:endParaRPr lang="es-ES"/>
        </a:p>
      </dgm:t>
    </dgm:pt>
    <dgm:pt modelId="{13E5B74A-F630-48F2-8E9E-AFFAA62EDF36}" type="pres">
      <dgm:prSet presAssocID="{FF0A92A7-3775-4C8E-B37A-DE1ECDA2D2F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8B43FBE-7827-4087-9B3F-204B17CD3130}" type="pres">
      <dgm:prSet presAssocID="{813B4033-7833-4633-ADBE-0E7CA5BF25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9EF1B-2915-4363-9B76-E4B9927CDDA8}" type="pres">
      <dgm:prSet presAssocID="{89AFE489-4CAB-4EFA-9052-8A6942C200B8}" presName="sibTrans" presStyleCnt="0"/>
      <dgm:spPr/>
    </dgm:pt>
    <dgm:pt modelId="{1BA7B6C5-FBA4-4579-BB41-E2F3B56455CF}" type="pres">
      <dgm:prSet presAssocID="{7672F0F6-1E6F-41BC-B95B-4AD87B43D6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164E1C-1108-45D1-82C7-78D45AE8CD90}" type="pres">
      <dgm:prSet presAssocID="{C297A2D2-4DFE-42E3-8705-0DBACF4D5E7D}" presName="sibTrans" presStyleCnt="0"/>
      <dgm:spPr/>
    </dgm:pt>
    <dgm:pt modelId="{0F2E23A2-D324-494A-9625-87B8A9B272E0}" type="pres">
      <dgm:prSet presAssocID="{789D7ED8-9D51-41B5-824C-1DF193C8EE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B812F76-F6C2-42FE-BBEB-88A2AA9990C2}" type="presOf" srcId="{789D7ED8-9D51-41B5-824C-1DF193C8EE58}" destId="{0F2E23A2-D324-494A-9625-87B8A9B272E0}" srcOrd="0" destOrd="0" presId="urn:microsoft.com/office/officeart/2005/8/layout/default"/>
    <dgm:cxn modelId="{6D23622E-FA57-49EE-93C4-93531A2168C7}" type="presOf" srcId="{FF0A92A7-3775-4C8E-B37A-DE1ECDA2D2F0}" destId="{13E5B74A-F630-48F2-8E9E-AFFAA62EDF36}" srcOrd="0" destOrd="0" presId="urn:microsoft.com/office/officeart/2005/8/layout/default"/>
    <dgm:cxn modelId="{E4684096-F671-4195-BD08-C2BDBA26B09E}" type="presOf" srcId="{7672F0F6-1E6F-41BC-B95B-4AD87B43D6DA}" destId="{1BA7B6C5-FBA4-4579-BB41-E2F3B56455CF}" srcOrd="0" destOrd="0" presId="urn:microsoft.com/office/officeart/2005/8/layout/default"/>
    <dgm:cxn modelId="{24CDB31E-FDC3-4B6F-AB99-B07FEDE848BF}" srcId="{FF0A92A7-3775-4C8E-B37A-DE1ECDA2D2F0}" destId="{7672F0F6-1E6F-41BC-B95B-4AD87B43D6DA}" srcOrd="1" destOrd="0" parTransId="{E54024D1-3AED-48BB-AC26-A3F0649E203D}" sibTransId="{C297A2D2-4DFE-42E3-8705-0DBACF4D5E7D}"/>
    <dgm:cxn modelId="{B9159F09-2721-40A3-A883-E00F749A5131}" srcId="{FF0A92A7-3775-4C8E-B37A-DE1ECDA2D2F0}" destId="{789D7ED8-9D51-41B5-824C-1DF193C8EE58}" srcOrd="2" destOrd="0" parTransId="{B3C3E632-EE85-438C-8F13-3AB54840FBB9}" sibTransId="{EADFB4A7-4D5E-409D-B1D9-714332D36692}"/>
    <dgm:cxn modelId="{A3394EEB-E014-41F9-8A18-8943A9D4669E}" srcId="{FF0A92A7-3775-4C8E-B37A-DE1ECDA2D2F0}" destId="{813B4033-7833-4633-ADBE-0E7CA5BF25BA}" srcOrd="0" destOrd="0" parTransId="{833593E8-3A37-49EF-96D5-33D3268755C7}" sibTransId="{89AFE489-4CAB-4EFA-9052-8A6942C200B8}"/>
    <dgm:cxn modelId="{0F73DB4A-0E5A-45B0-AAD0-6A4E2AB53117}" type="presOf" srcId="{813B4033-7833-4633-ADBE-0E7CA5BF25BA}" destId="{F8B43FBE-7827-4087-9B3F-204B17CD3130}" srcOrd="0" destOrd="0" presId="urn:microsoft.com/office/officeart/2005/8/layout/default"/>
    <dgm:cxn modelId="{F3566A17-9469-4498-99EE-9B9224111C6B}" type="presParOf" srcId="{13E5B74A-F630-48F2-8E9E-AFFAA62EDF36}" destId="{F8B43FBE-7827-4087-9B3F-204B17CD3130}" srcOrd="0" destOrd="0" presId="urn:microsoft.com/office/officeart/2005/8/layout/default"/>
    <dgm:cxn modelId="{FC96FF68-1FC4-4C49-8573-7FFDB3A06565}" type="presParOf" srcId="{13E5B74A-F630-48F2-8E9E-AFFAA62EDF36}" destId="{B979EF1B-2915-4363-9B76-E4B9927CDDA8}" srcOrd="1" destOrd="0" presId="urn:microsoft.com/office/officeart/2005/8/layout/default"/>
    <dgm:cxn modelId="{518DFFE8-A3B8-4A0F-BA92-4E8270913C18}" type="presParOf" srcId="{13E5B74A-F630-48F2-8E9E-AFFAA62EDF36}" destId="{1BA7B6C5-FBA4-4579-BB41-E2F3B56455CF}" srcOrd="2" destOrd="0" presId="urn:microsoft.com/office/officeart/2005/8/layout/default"/>
    <dgm:cxn modelId="{72A5F188-30AF-44A0-AAB7-8569257022D4}" type="presParOf" srcId="{13E5B74A-F630-48F2-8E9E-AFFAA62EDF36}" destId="{61164E1C-1108-45D1-82C7-78D45AE8CD90}" srcOrd="3" destOrd="0" presId="urn:microsoft.com/office/officeart/2005/8/layout/default"/>
    <dgm:cxn modelId="{A01E57EC-F117-438E-B8A9-25DE1B8FD53D}" type="presParOf" srcId="{13E5B74A-F630-48F2-8E9E-AFFAA62EDF36}" destId="{0F2E23A2-D324-494A-9625-87B8A9B272E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B728D4-6DF3-4D75-B6E6-90E1D9FB21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96EB9A-69FB-4E5F-92FF-893B5366FAB7}">
      <dgm:prSet phldrT="[Texto]"/>
      <dgm:spPr/>
      <dgm:t>
        <a:bodyPr/>
        <a:lstStyle/>
        <a:p>
          <a:r>
            <a:rPr lang="es-ES" dirty="0" err="1" smtClean="0"/>
            <a:t>Objectius</a:t>
          </a:r>
          <a:r>
            <a:rPr lang="es-ES" dirty="0" smtClean="0"/>
            <a:t> </a:t>
          </a:r>
          <a:r>
            <a:rPr lang="es-ES" dirty="0" err="1" smtClean="0"/>
            <a:t>assolits</a:t>
          </a:r>
          <a:endParaRPr lang="es-ES" dirty="0"/>
        </a:p>
      </dgm:t>
    </dgm:pt>
    <dgm:pt modelId="{1B3C4318-96F0-42A0-8A91-130B49666AB1}" type="parTrans" cxnId="{97E9FE9A-0ADC-4C7D-A905-458680431ED1}">
      <dgm:prSet/>
      <dgm:spPr/>
      <dgm:t>
        <a:bodyPr/>
        <a:lstStyle/>
        <a:p>
          <a:endParaRPr lang="es-ES"/>
        </a:p>
      </dgm:t>
    </dgm:pt>
    <dgm:pt modelId="{D396B2BC-3B52-45C8-BB15-AD70E6A31268}" type="sibTrans" cxnId="{97E9FE9A-0ADC-4C7D-A905-458680431ED1}">
      <dgm:prSet/>
      <dgm:spPr/>
      <dgm:t>
        <a:bodyPr/>
        <a:lstStyle/>
        <a:p>
          <a:endParaRPr lang="es-ES"/>
        </a:p>
      </dgm:t>
    </dgm:pt>
    <dgm:pt modelId="{D1934342-174D-43B2-AD1F-95D0154973CE}">
      <dgm:prSet phldrT="[Texto]"/>
      <dgm:spPr/>
      <dgm:t>
        <a:bodyPr/>
        <a:lstStyle/>
        <a:p>
          <a:r>
            <a:rPr lang="es-ES" dirty="0" err="1" smtClean="0"/>
            <a:t>Eines</a:t>
          </a:r>
          <a:r>
            <a:rPr lang="es-ES" dirty="0" smtClean="0"/>
            <a:t> i </a:t>
          </a:r>
          <a:r>
            <a:rPr lang="ca-ES" noProof="0" dirty="0" smtClean="0"/>
            <a:t>metodologia</a:t>
          </a:r>
          <a:r>
            <a:rPr lang="es-ES" dirty="0" smtClean="0"/>
            <a:t> </a:t>
          </a:r>
          <a:r>
            <a:rPr lang="es-ES" dirty="0" err="1" smtClean="0"/>
            <a:t>encertades</a:t>
          </a:r>
          <a:endParaRPr lang="es-ES" dirty="0"/>
        </a:p>
      </dgm:t>
    </dgm:pt>
    <dgm:pt modelId="{9FE7CAB7-8935-40F6-A7A8-17771376E698}" type="parTrans" cxnId="{E9F40E8D-BB49-498C-8E8D-21D886510117}">
      <dgm:prSet/>
      <dgm:spPr/>
      <dgm:t>
        <a:bodyPr/>
        <a:lstStyle/>
        <a:p>
          <a:endParaRPr lang="es-ES"/>
        </a:p>
      </dgm:t>
    </dgm:pt>
    <dgm:pt modelId="{9CBF4845-0563-4215-8EAF-40102DD3032F}" type="sibTrans" cxnId="{E9F40E8D-BB49-498C-8E8D-21D886510117}">
      <dgm:prSet/>
      <dgm:spPr/>
      <dgm:t>
        <a:bodyPr/>
        <a:lstStyle/>
        <a:p>
          <a:endParaRPr lang="es-ES"/>
        </a:p>
      </dgm:t>
    </dgm:pt>
    <dgm:pt modelId="{F6B429FB-B7A1-4FCB-A137-138E63292FDE}" type="pres">
      <dgm:prSet presAssocID="{22B728D4-6DF3-4D75-B6E6-90E1D9FB21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709452E-8950-42BF-AA29-FF7010DAA242}" type="pres">
      <dgm:prSet presAssocID="{4096EB9A-69FB-4E5F-92FF-893B5366FA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3562DD-3E88-40FC-98EA-543633D067BF}" type="pres">
      <dgm:prSet presAssocID="{D396B2BC-3B52-45C8-BB15-AD70E6A31268}" presName="sibTrans" presStyleCnt="0"/>
      <dgm:spPr/>
    </dgm:pt>
    <dgm:pt modelId="{81935DC0-8841-41B3-A211-B5164A0ABDE4}" type="pres">
      <dgm:prSet presAssocID="{D1934342-174D-43B2-AD1F-95D0154973C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4D5328C-62D9-4770-A93F-2145B4A6E0A0}" type="presOf" srcId="{22B728D4-6DF3-4D75-B6E6-90E1D9FB21D1}" destId="{F6B429FB-B7A1-4FCB-A137-138E63292FDE}" srcOrd="0" destOrd="0" presId="urn:microsoft.com/office/officeart/2005/8/layout/default"/>
    <dgm:cxn modelId="{23E2976A-A137-4877-8A2B-3F3E2DF08D87}" type="presOf" srcId="{D1934342-174D-43B2-AD1F-95D0154973CE}" destId="{81935DC0-8841-41B3-A211-B5164A0ABDE4}" srcOrd="0" destOrd="0" presId="urn:microsoft.com/office/officeart/2005/8/layout/default"/>
    <dgm:cxn modelId="{E9F40E8D-BB49-498C-8E8D-21D886510117}" srcId="{22B728D4-6DF3-4D75-B6E6-90E1D9FB21D1}" destId="{D1934342-174D-43B2-AD1F-95D0154973CE}" srcOrd="1" destOrd="0" parTransId="{9FE7CAB7-8935-40F6-A7A8-17771376E698}" sibTransId="{9CBF4845-0563-4215-8EAF-40102DD3032F}"/>
    <dgm:cxn modelId="{97E9FE9A-0ADC-4C7D-A905-458680431ED1}" srcId="{22B728D4-6DF3-4D75-B6E6-90E1D9FB21D1}" destId="{4096EB9A-69FB-4E5F-92FF-893B5366FAB7}" srcOrd="0" destOrd="0" parTransId="{1B3C4318-96F0-42A0-8A91-130B49666AB1}" sibTransId="{D396B2BC-3B52-45C8-BB15-AD70E6A31268}"/>
    <dgm:cxn modelId="{8A1CA433-D98A-4E0A-8D16-1E15CD4A61EF}" type="presOf" srcId="{4096EB9A-69FB-4E5F-92FF-893B5366FAB7}" destId="{9709452E-8950-42BF-AA29-FF7010DAA242}" srcOrd="0" destOrd="0" presId="urn:microsoft.com/office/officeart/2005/8/layout/default"/>
    <dgm:cxn modelId="{CE27C2E1-86EC-4A80-8F0A-7A920026699D}" type="presParOf" srcId="{F6B429FB-B7A1-4FCB-A137-138E63292FDE}" destId="{9709452E-8950-42BF-AA29-FF7010DAA242}" srcOrd="0" destOrd="0" presId="urn:microsoft.com/office/officeart/2005/8/layout/default"/>
    <dgm:cxn modelId="{BF06F373-A5FD-4C7C-8C8F-BF664409E6A7}" type="presParOf" srcId="{F6B429FB-B7A1-4FCB-A137-138E63292FDE}" destId="{6A3562DD-3E88-40FC-98EA-543633D067BF}" srcOrd="1" destOrd="0" presId="urn:microsoft.com/office/officeart/2005/8/layout/default"/>
    <dgm:cxn modelId="{BD6D3FF3-79F4-4884-B052-9C2B06E220C1}" type="presParOf" srcId="{F6B429FB-B7A1-4FCB-A137-138E63292FDE}" destId="{81935DC0-8841-41B3-A211-B5164A0ABDE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8687BC-C3A7-4C31-97E6-479C6D56DD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256FC9C-9F07-4702-A00E-85A1D4875633}">
      <dgm:prSet phldrT="[Texto]"/>
      <dgm:spPr/>
      <dgm:t>
        <a:bodyPr/>
        <a:lstStyle/>
        <a:p>
          <a:r>
            <a:rPr lang="es-ES" dirty="0" smtClean="0"/>
            <a:t>Completar</a:t>
          </a:r>
          <a:endParaRPr lang="es-ES" dirty="0"/>
        </a:p>
      </dgm:t>
    </dgm:pt>
    <dgm:pt modelId="{12589421-5347-45F9-9216-5560A62EA731}" type="parTrans" cxnId="{9F1423ED-7E19-41D9-A210-ABC8F881AF37}">
      <dgm:prSet/>
      <dgm:spPr/>
      <dgm:t>
        <a:bodyPr/>
        <a:lstStyle/>
        <a:p>
          <a:endParaRPr lang="es-ES"/>
        </a:p>
      </dgm:t>
    </dgm:pt>
    <dgm:pt modelId="{E245293D-1B0F-4BA1-A00E-C3DAF37823A4}" type="sibTrans" cxnId="{9F1423ED-7E19-41D9-A210-ABC8F881AF37}">
      <dgm:prSet/>
      <dgm:spPr/>
      <dgm:t>
        <a:bodyPr/>
        <a:lstStyle/>
        <a:p>
          <a:endParaRPr lang="es-ES"/>
        </a:p>
      </dgm:t>
    </dgm:pt>
    <dgm:pt modelId="{4C986054-C49A-484A-B800-ACFC1CF6EB0A}">
      <dgm:prSet phldrT="[Texto]"/>
      <dgm:spPr/>
      <dgm:t>
        <a:bodyPr/>
        <a:lstStyle/>
        <a:p>
          <a:r>
            <a:rPr lang="es-ES" dirty="0" smtClean="0"/>
            <a:t>Publicar</a:t>
          </a:r>
          <a:endParaRPr lang="es-ES" dirty="0"/>
        </a:p>
      </dgm:t>
    </dgm:pt>
    <dgm:pt modelId="{97EC03D4-463C-4DE1-98C4-892BF9057399}" type="parTrans" cxnId="{8ACD5B47-A20E-41B5-B0D0-385FA0D57CAF}">
      <dgm:prSet/>
      <dgm:spPr/>
      <dgm:t>
        <a:bodyPr/>
        <a:lstStyle/>
        <a:p>
          <a:endParaRPr lang="es-ES"/>
        </a:p>
      </dgm:t>
    </dgm:pt>
    <dgm:pt modelId="{4F82B9F2-6A82-4D3E-B154-10FE3A80276F}" type="sibTrans" cxnId="{8ACD5B47-A20E-41B5-B0D0-385FA0D57CAF}">
      <dgm:prSet/>
      <dgm:spPr/>
      <dgm:t>
        <a:bodyPr/>
        <a:lstStyle/>
        <a:p>
          <a:endParaRPr lang="es-ES"/>
        </a:p>
      </dgm:t>
    </dgm:pt>
    <dgm:pt modelId="{A9EEC46C-EE6B-4324-8573-8284BC87BF6A}" type="pres">
      <dgm:prSet presAssocID="{608687BC-C3A7-4C31-97E6-479C6D56DD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F278A3B-C101-4EBC-B7C7-A417CEF104D3}" type="pres">
      <dgm:prSet presAssocID="{0256FC9C-9F07-4702-A00E-85A1D487563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11E9B6-DBF6-4E02-893A-E56A34898040}" type="pres">
      <dgm:prSet presAssocID="{E245293D-1B0F-4BA1-A00E-C3DAF37823A4}" presName="sibTrans" presStyleCnt="0"/>
      <dgm:spPr/>
    </dgm:pt>
    <dgm:pt modelId="{8B8ADE34-790D-4CE3-8E8C-4BC7C14C11A3}" type="pres">
      <dgm:prSet presAssocID="{4C986054-C49A-484A-B800-ACFC1CF6EB0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AFB8A64-03A2-401C-802E-1910D93957DE}" type="presOf" srcId="{0256FC9C-9F07-4702-A00E-85A1D4875633}" destId="{5F278A3B-C101-4EBC-B7C7-A417CEF104D3}" srcOrd="0" destOrd="0" presId="urn:microsoft.com/office/officeart/2005/8/layout/default"/>
    <dgm:cxn modelId="{B25AE55B-2144-401A-960D-5C89F9D7D537}" type="presOf" srcId="{608687BC-C3A7-4C31-97E6-479C6D56DDC5}" destId="{A9EEC46C-EE6B-4324-8573-8284BC87BF6A}" srcOrd="0" destOrd="0" presId="urn:microsoft.com/office/officeart/2005/8/layout/default"/>
    <dgm:cxn modelId="{9B89E7AD-C990-4641-AB1F-24BE00CD4208}" type="presOf" srcId="{4C986054-C49A-484A-B800-ACFC1CF6EB0A}" destId="{8B8ADE34-790D-4CE3-8E8C-4BC7C14C11A3}" srcOrd="0" destOrd="0" presId="urn:microsoft.com/office/officeart/2005/8/layout/default"/>
    <dgm:cxn modelId="{9F1423ED-7E19-41D9-A210-ABC8F881AF37}" srcId="{608687BC-C3A7-4C31-97E6-479C6D56DDC5}" destId="{0256FC9C-9F07-4702-A00E-85A1D4875633}" srcOrd="0" destOrd="0" parTransId="{12589421-5347-45F9-9216-5560A62EA731}" sibTransId="{E245293D-1B0F-4BA1-A00E-C3DAF37823A4}"/>
    <dgm:cxn modelId="{8ACD5B47-A20E-41B5-B0D0-385FA0D57CAF}" srcId="{608687BC-C3A7-4C31-97E6-479C6D56DDC5}" destId="{4C986054-C49A-484A-B800-ACFC1CF6EB0A}" srcOrd="1" destOrd="0" parTransId="{97EC03D4-463C-4DE1-98C4-892BF9057399}" sibTransId="{4F82B9F2-6A82-4D3E-B154-10FE3A80276F}"/>
    <dgm:cxn modelId="{F05FAAF6-7C8A-420E-AD2C-B6E1AD6E49EE}" type="presParOf" srcId="{A9EEC46C-EE6B-4324-8573-8284BC87BF6A}" destId="{5F278A3B-C101-4EBC-B7C7-A417CEF104D3}" srcOrd="0" destOrd="0" presId="urn:microsoft.com/office/officeart/2005/8/layout/default"/>
    <dgm:cxn modelId="{6EF1ECF0-81B5-4E38-A9B0-C57B1F76B278}" type="presParOf" srcId="{A9EEC46C-EE6B-4324-8573-8284BC87BF6A}" destId="{FB11E9B6-DBF6-4E02-893A-E56A34898040}" srcOrd="1" destOrd="0" presId="urn:microsoft.com/office/officeart/2005/8/layout/default"/>
    <dgm:cxn modelId="{2C41722D-5747-4E6D-BAF9-6B443598FF36}" type="presParOf" srcId="{A9EEC46C-EE6B-4324-8573-8284BC87BF6A}" destId="{8B8ADE34-790D-4CE3-8E8C-4BC7C14C11A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FBF16-D9CD-4C4B-8C8C-3D2E72919E9E}">
      <dsp:nvSpPr>
        <dsp:cNvPr id="0" name=""/>
        <dsp:cNvSpPr/>
      </dsp:nvSpPr>
      <dsp:spPr>
        <a:xfrm>
          <a:off x="2164773" y="9892"/>
          <a:ext cx="3617177" cy="3617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Motivació</a:t>
          </a:r>
          <a:endParaRPr lang="es-E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RPG</a:t>
          </a:r>
          <a:endParaRPr lang="es-ES" sz="3200" kern="1200" dirty="0"/>
        </a:p>
      </dsp:txBody>
      <dsp:txXfrm>
        <a:off x="2669874" y="436435"/>
        <a:ext cx="2085580" cy="2764091"/>
      </dsp:txXfrm>
    </dsp:sp>
    <dsp:sp modelId="{8656C208-42CB-4F6B-9EA4-135D4457BC3C}">
      <dsp:nvSpPr>
        <dsp:cNvPr id="0" name=""/>
        <dsp:cNvSpPr/>
      </dsp:nvSpPr>
      <dsp:spPr>
        <a:xfrm>
          <a:off x="4771748" y="9892"/>
          <a:ext cx="3617177" cy="3617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Abastable</a:t>
          </a:r>
          <a:endParaRPr lang="es-E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 </a:t>
          </a:r>
          <a:r>
            <a:rPr lang="es-ES" sz="3200" kern="1200" dirty="0" err="1" smtClean="0"/>
            <a:t>mesos</a:t>
          </a:r>
          <a:endParaRPr lang="es-ES" sz="3200" kern="1200" dirty="0"/>
        </a:p>
      </dsp:txBody>
      <dsp:txXfrm>
        <a:off x="5798245" y="436435"/>
        <a:ext cx="2085580" cy="2764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AF080-FD48-452F-8083-E39E6642554A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Agile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TRELLO</a:t>
          </a:r>
          <a:endParaRPr lang="es-ES" sz="3000" kern="1200" dirty="0"/>
        </a:p>
      </dsp:txBody>
      <dsp:txXfrm>
        <a:off x="0" y="829072"/>
        <a:ext cx="3298031" cy="1978818"/>
      </dsp:txXfrm>
    </dsp:sp>
    <dsp:sp modelId="{D1484BC2-0AB1-4D6C-BB54-CAE169C69951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err="1" smtClean="0"/>
            <a:t>Milestones</a:t>
          </a:r>
          <a:endParaRPr lang="es-ES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PACS=VERSIONS </a:t>
          </a:r>
          <a:endParaRPr lang="es-ES" sz="3000" kern="1200" dirty="0"/>
        </a:p>
      </dsp:txBody>
      <dsp:txXfrm>
        <a:off x="3627834" y="829072"/>
        <a:ext cx="3298031" cy="1978818"/>
      </dsp:txXfrm>
    </dsp:sp>
    <dsp:sp modelId="{4846D52A-ABC5-4ADB-8B98-5245C2E7EEA3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err="1" smtClean="0"/>
            <a:t>Git</a:t>
          </a:r>
          <a:endParaRPr lang="es-ES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err="1" smtClean="0"/>
            <a:t>repository</a:t>
          </a:r>
          <a:endParaRPr lang="es-ES" sz="3000" kern="1200" dirty="0"/>
        </a:p>
      </dsp:txBody>
      <dsp:txXfrm>
        <a:off x="7255668" y="829072"/>
        <a:ext cx="3298031" cy="1978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7DC2D-F989-4758-8F09-456FC2AB0EFB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Exploració</a:t>
          </a:r>
          <a:endParaRPr lang="es-ES" sz="4600" kern="1200" dirty="0"/>
        </a:p>
      </dsp:txBody>
      <dsp:txXfrm>
        <a:off x="0" y="829072"/>
        <a:ext cx="3298031" cy="1978818"/>
      </dsp:txXfrm>
    </dsp:sp>
    <dsp:sp modelId="{3B99F596-93D0-4872-853E-252B060DA302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Combat</a:t>
          </a:r>
          <a:endParaRPr lang="es-ES" sz="4600" kern="1200" dirty="0"/>
        </a:p>
      </dsp:txBody>
      <dsp:txXfrm>
        <a:off x="3627834" y="829072"/>
        <a:ext cx="3298031" cy="1978818"/>
      </dsp:txXfrm>
    </dsp:sp>
    <dsp:sp modelId="{CD8AA958-13BF-4273-A390-92682C347232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Progressió</a:t>
          </a:r>
          <a:endParaRPr lang="es-ES" sz="4600" kern="1200" dirty="0"/>
        </a:p>
      </dsp:txBody>
      <dsp:txXfrm>
        <a:off x="7255668" y="829072"/>
        <a:ext cx="3298031" cy="19788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0BEB-BA36-421B-A76F-6DBE2123F954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err="1" smtClean="0"/>
            <a:t>Clàssic</a:t>
          </a:r>
          <a:endParaRPr lang="es-ES" sz="4800" kern="1200" dirty="0" smtClean="0"/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2D</a:t>
          </a:r>
          <a:endParaRPr lang="es-ES" sz="4800" kern="1200" dirty="0"/>
        </a:p>
      </dsp:txBody>
      <dsp:txXfrm>
        <a:off x="0" y="829072"/>
        <a:ext cx="3298031" cy="1978818"/>
      </dsp:txXfrm>
    </dsp:sp>
    <dsp:sp modelId="{5E94BB1A-1864-4318-B070-510EB4AF7CF1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err="1" smtClean="0"/>
            <a:t>Combat</a:t>
          </a:r>
          <a:r>
            <a:rPr lang="es-ES" sz="4800" kern="1200" dirty="0" smtClean="0"/>
            <a:t> per </a:t>
          </a:r>
          <a:r>
            <a:rPr lang="es-ES" sz="4800" kern="1200" dirty="0" err="1" smtClean="0"/>
            <a:t>torns</a:t>
          </a:r>
          <a:endParaRPr lang="es-ES" sz="4800" kern="1200" dirty="0"/>
        </a:p>
      </dsp:txBody>
      <dsp:txXfrm>
        <a:off x="3627834" y="829072"/>
        <a:ext cx="3298031" cy="1978818"/>
      </dsp:txXfrm>
    </dsp:sp>
    <dsp:sp modelId="{D229A25D-49ED-4635-836E-EF650EC3D167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WRPG, NO JRPG</a:t>
          </a:r>
          <a:endParaRPr lang="es-ES" sz="4800" kern="1200" dirty="0"/>
        </a:p>
      </dsp:txBody>
      <dsp:txXfrm>
        <a:off x="7255668" y="829072"/>
        <a:ext cx="3298031" cy="19788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43FBE-7827-4087-9B3F-204B17CD3130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err="1" smtClean="0"/>
            <a:t>Univers</a:t>
          </a:r>
          <a:r>
            <a:rPr lang="es-ES" sz="3500" kern="1200" dirty="0" smtClean="0"/>
            <a:t> medieval </a:t>
          </a:r>
          <a:r>
            <a:rPr lang="es-ES" sz="3500" kern="1200" dirty="0" err="1" smtClean="0"/>
            <a:t>fantàstic</a:t>
          </a:r>
          <a:endParaRPr lang="es-ES" sz="3500" kern="1200" dirty="0"/>
        </a:p>
      </dsp:txBody>
      <dsp:txXfrm>
        <a:off x="0" y="829072"/>
        <a:ext cx="3298031" cy="1978818"/>
      </dsp:txXfrm>
    </dsp:sp>
    <dsp:sp modelId="{1BA7B6C5-FBA4-4579-BB41-E2F3B56455CF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err="1" smtClean="0"/>
            <a:t>Déus</a:t>
          </a:r>
          <a:r>
            <a:rPr lang="es-ES" sz="3500" kern="1200" dirty="0" smtClean="0"/>
            <a:t> en guerra </a:t>
          </a:r>
          <a:endParaRPr lang="es-ES" sz="3500" kern="1200" dirty="0"/>
        </a:p>
      </dsp:txBody>
      <dsp:txXfrm>
        <a:off x="3627834" y="829072"/>
        <a:ext cx="3298031" cy="1978818"/>
      </dsp:txXfrm>
    </dsp:sp>
    <dsp:sp modelId="{0F2E23A2-D324-494A-9625-87B8A9B272E0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Protagonista </a:t>
          </a:r>
          <a:r>
            <a:rPr lang="es-ES" sz="3500" kern="1200" dirty="0" err="1" smtClean="0"/>
            <a:t>amnèsic</a:t>
          </a:r>
          <a:endParaRPr lang="es-ES" sz="3500" kern="1200" dirty="0" smtClean="0"/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“</a:t>
          </a:r>
          <a:r>
            <a:rPr lang="es-ES" sz="3500" kern="1200" dirty="0" err="1" smtClean="0"/>
            <a:t>the</a:t>
          </a:r>
          <a:r>
            <a:rPr lang="es-ES" sz="3500" kern="1200" dirty="0" smtClean="0"/>
            <a:t> </a:t>
          </a:r>
          <a:r>
            <a:rPr lang="es-ES" sz="3500" kern="1200" dirty="0" err="1" smtClean="0"/>
            <a:t>one</a:t>
          </a:r>
          <a:r>
            <a:rPr lang="es-ES" sz="3500" kern="1200" dirty="0" smtClean="0"/>
            <a:t>” </a:t>
          </a:r>
          <a:endParaRPr lang="es-ES" sz="3500" kern="1200" dirty="0"/>
        </a:p>
      </dsp:txBody>
      <dsp:txXfrm>
        <a:off x="7255668" y="829072"/>
        <a:ext cx="3298031" cy="19788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9452E-8950-42BF-AA29-FF7010DAA242}">
      <dsp:nvSpPr>
        <dsp:cNvPr id="0" name=""/>
        <dsp:cNvSpPr/>
      </dsp:nvSpPr>
      <dsp:spPr>
        <a:xfrm>
          <a:off x="1288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err="1" smtClean="0"/>
            <a:t>Objectius</a:t>
          </a:r>
          <a:r>
            <a:rPr lang="es-ES" sz="5700" kern="1200" dirty="0" smtClean="0"/>
            <a:t> </a:t>
          </a:r>
          <a:r>
            <a:rPr lang="es-ES" sz="5700" kern="1200" dirty="0" err="1" smtClean="0"/>
            <a:t>assolits</a:t>
          </a:r>
          <a:endParaRPr lang="es-ES" sz="5700" kern="1200" dirty="0"/>
        </a:p>
      </dsp:txBody>
      <dsp:txXfrm>
        <a:off x="1288" y="311178"/>
        <a:ext cx="5024344" cy="3014606"/>
      </dsp:txXfrm>
    </dsp:sp>
    <dsp:sp modelId="{81935DC0-8841-41B3-A211-B5164A0ABDE4}">
      <dsp:nvSpPr>
        <dsp:cNvPr id="0" name=""/>
        <dsp:cNvSpPr/>
      </dsp:nvSpPr>
      <dsp:spPr>
        <a:xfrm>
          <a:off x="5528067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err="1" smtClean="0"/>
            <a:t>Eines</a:t>
          </a:r>
          <a:r>
            <a:rPr lang="es-ES" sz="5700" kern="1200" dirty="0" smtClean="0"/>
            <a:t> i </a:t>
          </a:r>
          <a:r>
            <a:rPr lang="ca-ES" sz="5700" kern="1200" noProof="0" dirty="0" smtClean="0"/>
            <a:t>metodologia</a:t>
          </a:r>
          <a:r>
            <a:rPr lang="es-ES" sz="5700" kern="1200" dirty="0" smtClean="0"/>
            <a:t> </a:t>
          </a:r>
          <a:r>
            <a:rPr lang="es-ES" sz="5700" kern="1200" dirty="0" err="1" smtClean="0"/>
            <a:t>encertades</a:t>
          </a:r>
          <a:endParaRPr lang="es-ES" sz="5700" kern="1200" dirty="0"/>
        </a:p>
      </dsp:txBody>
      <dsp:txXfrm>
        <a:off x="5528067" y="311178"/>
        <a:ext cx="5024344" cy="30146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78A3B-C101-4EBC-B7C7-A417CEF104D3}">
      <dsp:nvSpPr>
        <dsp:cNvPr id="0" name=""/>
        <dsp:cNvSpPr/>
      </dsp:nvSpPr>
      <dsp:spPr>
        <a:xfrm>
          <a:off x="1288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Completar</a:t>
          </a:r>
          <a:endParaRPr lang="es-ES" sz="6500" kern="1200" dirty="0"/>
        </a:p>
      </dsp:txBody>
      <dsp:txXfrm>
        <a:off x="1288" y="311178"/>
        <a:ext cx="5024344" cy="3014606"/>
      </dsp:txXfrm>
    </dsp:sp>
    <dsp:sp modelId="{8B8ADE34-790D-4CE3-8E8C-4BC7C14C11A3}">
      <dsp:nvSpPr>
        <dsp:cNvPr id="0" name=""/>
        <dsp:cNvSpPr/>
      </dsp:nvSpPr>
      <dsp:spPr>
        <a:xfrm>
          <a:off x="5528067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Publicar</a:t>
          </a:r>
          <a:endParaRPr lang="es-ES" sz="6500" kern="1200" dirty="0"/>
        </a:p>
      </dsp:txBody>
      <dsp:txXfrm>
        <a:off x="5528067" y="311178"/>
        <a:ext cx="5024344" cy="3014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Darkest</a:t>
            </a:r>
            <a:r>
              <a:rPr lang="es-ES" dirty="0" smtClean="0"/>
              <a:t> Valley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TFG – DAVID LÓPEZ PORTOLÉS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40" y="3008857"/>
            <a:ext cx="3155190" cy="31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Cercant</a:t>
            </a:r>
            <a:r>
              <a:rPr lang="es-ES" dirty="0" smtClean="0"/>
              <a:t> </a:t>
            </a:r>
            <a:r>
              <a:rPr lang="es-ES" dirty="0" err="1" smtClean="0"/>
              <a:t>projecte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22943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4746698" y="2724928"/>
            <a:ext cx="2648731" cy="2648731"/>
            <a:chOff x="5011976" y="494115"/>
            <a:chExt cx="2648731" cy="2648731"/>
          </a:xfrm>
        </p:grpSpPr>
        <p:sp>
          <p:nvSpPr>
            <p:cNvPr id="7" name="Elipse 6"/>
            <p:cNvSpPr/>
            <p:nvPr/>
          </p:nvSpPr>
          <p:spPr>
            <a:xfrm>
              <a:off x="5011976" y="494115"/>
              <a:ext cx="2648731" cy="2648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 txBox="1"/>
            <p:nvPr/>
          </p:nvSpPr>
          <p:spPr>
            <a:xfrm>
              <a:off x="5399874" y="882013"/>
              <a:ext cx="1872935" cy="18729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900" kern="1200" dirty="0" smtClean="0"/>
                <a:t>RPG </a:t>
              </a:r>
              <a:r>
                <a:rPr lang="es-ES" sz="2900" kern="1200" dirty="0" err="1" smtClean="0"/>
                <a:t>Maker</a:t>
              </a:r>
              <a:endParaRPr lang="es-ES" sz="2900" kern="1200" dirty="0" smtClean="0"/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900" kern="1200" dirty="0" err="1" smtClean="0"/>
                <a:t>Stable</a:t>
              </a:r>
              <a:r>
                <a:rPr lang="es-ES" sz="2900" kern="1200" dirty="0" smtClean="0"/>
                <a:t> </a:t>
              </a:r>
              <a:r>
                <a:rPr lang="es-ES" sz="2900" kern="1200" dirty="0" err="1" smtClean="0"/>
                <a:t>Difussion</a:t>
              </a:r>
              <a:endParaRPr lang="es-ES" sz="29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177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Metodologia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22430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RPG </a:t>
            </a:r>
            <a:r>
              <a:rPr lang="es-ES" dirty="0" err="1" smtClean="0"/>
              <a:t>pilars</a:t>
            </a:r>
            <a:r>
              <a:rPr lang="es-ES" dirty="0" smtClean="0"/>
              <a:t> </a:t>
            </a:r>
            <a:r>
              <a:rPr lang="es-ES" dirty="0" err="1" smtClean="0"/>
              <a:t>generals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2153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4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RPG </a:t>
            </a:r>
            <a:r>
              <a:rPr lang="es-ES" dirty="0" err="1" smtClean="0"/>
              <a:t>característiques</a:t>
            </a:r>
            <a:r>
              <a:rPr lang="es-ES" dirty="0" smtClean="0"/>
              <a:t> </a:t>
            </a:r>
            <a:r>
              <a:rPr lang="es-ES" dirty="0" err="1" smtClean="0"/>
              <a:t>particulars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06414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9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16363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588978" y="5653801"/>
            <a:ext cx="2793020" cy="5802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 err="1" smtClean="0"/>
              <a:t>Game</a:t>
            </a:r>
            <a:r>
              <a:rPr lang="es-ES" sz="2000" dirty="0" smtClean="0"/>
              <a:t>*</a:t>
            </a:r>
            <a:endParaRPr lang="es-ES" sz="2000" kern="1200" dirty="0"/>
          </a:p>
        </p:txBody>
      </p:sp>
    </p:spTree>
    <p:extLst>
      <p:ext uri="{BB962C8B-B14F-4D97-AF65-F5344CB8AC3E}">
        <p14:creationId xmlns:p14="http://schemas.microsoft.com/office/powerpoint/2010/main" val="30766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in </a:t>
            </a:r>
            <a:r>
              <a:rPr lang="es-ES" dirty="0" err="1" smtClean="0"/>
              <a:t>game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Play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328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14036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5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172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7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678</TotalTime>
  <Words>74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Darkest Valley</vt:lpstr>
      <vt:lpstr>Cercant projecte</vt:lpstr>
      <vt:lpstr>Metodologia</vt:lpstr>
      <vt:lpstr>RPG pilars generals</vt:lpstr>
      <vt:lpstr>RPG característiques particulars</vt:lpstr>
      <vt:lpstr>Historia</vt:lpstr>
      <vt:lpstr>Demo in game</vt:lpstr>
      <vt:lpstr>Conclusions</vt:lpstr>
      <vt:lpstr>Futur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Darkest Valley</dc:title>
  <dc:creator>david</dc:creator>
  <cp:lastModifiedBy>david</cp:lastModifiedBy>
  <cp:revision>15</cp:revision>
  <dcterms:created xsi:type="dcterms:W3CDTF">2024-01-07T18:40:54Z</dcterms:created>
  <dcterms:modified xsi:type="dcterms:W3CDTF">2024-01-13T17:33:28Z</dcterms:modified>
</cp:coreProperties>
</file>