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7" r:id="rId2"/>
    <p:sldId id="258" r:id="rId3"/>
    <p:sldId id="259" r:id="rId4"/>
    <p:sldId id="256"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02"/>
    <p:restoredTop sz="86803"/>
  </p:normalViewPr>
  <p:slideViewPr>
    <p:cSldViewPr snapToGrid="0" snapToObjects="1">
      <p:cViewPr varScale="1">
        <p:scale>
          <a:sx n="90" d="100"/>
          <a:sy n="90" d="100"/>
        </p:scale>
        <p:origin x="240" y="6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B78A17-E5F7-C045-88ED-6BB09505789F}"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4AA32AA7-6F98-EB4B-96F1-2427775E6A41}">
      <dgm:prSet phldrT="[Text]"/>
      <dgm:spPr/>
      <dgm:t>
        <a:bodyPr/>
        <a:lstStyle/>
        <a:p>
          <a:r>
            <a:rPr lang="en-US" dirty="0"/>
            <a:t>Homework</a:t>
          </a:r>
        </a:p>
      </dgm:t>
    </dgm:pt>
    <dgm:pt modelId="{ADA604A5-97B1-6946-B388-F75F2A5B26AF}" type="parTrans" cxnId="{EBDD956B-7E8E-A749-B5BA-313F8411B604}">
      <dgm:prSet/>
      <dgm:spPr/>
      <dgm:t>
        <a:bodyPr/>
        <a:lstStyle/>
        <a:p>
          <a:endParaRPr lang="en-US"/>
        </a:p>
      </dgm:t>
    </dgm:pt>
    <dgm:pt modelId="{E09A537B-4B42-804D-B073-46EE9B152659}" type="sibTrans" cxnId="{EBDD956B-7E8E-A749-B5BA-313F8411B604}">
      <dgm:prSet/>
      <dgm:spPr/>
      <dgm:t>
        <a:bodyPr/>
        <a:lstStyle/>
        <a:p>
          <a:endParaRPr lang="en-US"/>
        </a:p>
      </dgm:t>
    </dgm:pt>
    <dgm:pt modelId="{8E15879D-C8CF-354C-B711-463A0E91F657}">
      <dgm:prSet phldrT="[Text]" custT="1"/>
      <dgm:spPr/>
      <dgm:t>
        <a:bodyPr/>
        <a:lstStyle/>
        <a:p>
          <a:r>
            <a:rPr lang="en-US" sz="2800" dirty="0"/>
            <a:t>15%</a:t>
          </a:r>
        </a:p>
      </dgm:t>
    </dgm:pt>
    <dgm:pt modelId="{15F914FA-5BE3-B840-A98D-581D38065A89}" type="parTrans" cxnId="{C31B0A65-DE6D-934E-B0B2-4EB5A09E7C1F}">
      <dgm:prSet/>
      <dgm:spPr/>
      <dgm:t>
        <a:bodyPr/>
        <a:lstStyle/>
        <a:p>
          <a:endParaRPr lang="en-US"/>
        </a:p>
      </dgm:t>
    </dgm:pt>
    <dgm:pt modelId="{C44D96E1-E254-8B48-8205-457FC97EA898}" type="sibTrans" cxnId="{C31B0A65-DE6D-934E-B0B2-4EB5A09E7C1F}">
      <dgm:prSet/>
      <dgm:spPr/>
      <dgm:t>
        <a:bodyPr/>
        <a:lstStyle/>
        <a:p>
          <a:endParaRPr lang="en-US"/>
        </a:p>
      </dgm:t>
    </dgm:pt>
    <dgm:pt modelId="{4D63A350-9AE0-C446-B1B7-FD5A9928A2FE}">
      <dgm:prSet phldrT="[Text]"/>
      <dgm:spPr/>
      <dgm:t>
        <a:bodyPr/>
        <a:lstStyle/>
        <a:p>
          <a:r>
            <a:rPr lang="en-US" dirty="0"/>
            <a:t>Exams</a:t>
          </a:r>
        </a:p>
      </dgm:t>
    </dgm:pt>
    <dgm:pt modelId="{085A0E94-BB94-6547-B599-037E02EB4428}" type="parTrans" cxnId="{EF7273B6-CF62-5F4F-B3D7-E65BBE9E2DD2}">
      <dgm:prSet/>
      <dgm:spPr/>
      <dgm:t>
        <a:bodyPr/>
        <a:lstStyle/>
        <a:p>
          <a:endParaRPr lang="en-US"/>
        </a:p>
      </dgm:t>
    </dgm:pt>
    <dgm:pt modelId="{046897A6-6ADE-014C-B507-4E00A8261F16}" type="sibTrans" cxnId="{EF7273B6-CF62-5F4F-B3D7-E65BBE9E2DD2}">
      <dgm:prSet/>
      <dgm:spPr/>
      <dgm:t>
        <a:bodyPr/>
        <a:lstStyle/>
        <a:p>
          <a:endParaRPr lang="en-US"/>
        </a:p>
      </dgm:t>
    </dgm:pt>
    <dgm:pt modelId="{85A37F86-DA3F-8047-AAC0-7D0F66007CD8}">
      <dgm:prSet phldrT="[Text]" custT="1"/>
      <dgm:spPr/>
      <dgm:t>
        <a:bodyPr/>
        <a:lstStyle/>
        <a:p>
          <a:r>
            <a:rPr lang="en-US" sz="2800" b="0" dirty="0"/>
            <a:t>1 – 15%</a:t>
          </a:r>
          <a:endParaRPr lang="en-US" sz="2800" dirty="0"/>
        </a:p>
      </dgm:t>
    </dgm:pt>
    <dgm:pt modelId="{5407E137-8C32-4A4E-A387-29AB6ABF2645}" type="parTrans" cxnId="{61FD5573-6224-8C43-ACB4-1CAC444E5939}">
      <dgm:prSet/>
      <dgm:spPr/>
      <dgm:t>
        <a:bodyPr/>
        <a:lstStyle/>
        <a:p>
          <a:endParaRPr lang="en-US"/>
        </a:p>
      </dgm:t>
    </dgm:pt>
    <dgm:pt modelId="{A33A57A0-DCE2-D244-A828-A27228993E21}" type="sibTrans" cxnId="{61FD5573-6224-8C43-ACB4-1CAC444E5939}">
      <dgm:prSet/>
      <dgm:spPr/>
      <dgm:t>
        <a:bodyPr/>
        <a:lstStyle/>
        <a:p>
          <a:endParaRPr lang="en-US"/>
        </a:p>
      </dgm:t>
    </dgm:pt>
    <dgm:pt modelId="{60C78874-EC64-8C49-8D63-3F2495C2CEB6}">
      <dgm:prSet phldrT="[Text]" custT="1"/>
      <dgm:spPr/>
      <dgm:t>
        <a:bodyPr/>
        <a:lstStyle/>
        <a:p>
          <a:r>
            <a:rPr lang="en-US" sz="2800" b="0" dirty="0"/>
            <a:t>2 – 15%</a:t>
          </a:r>
        </a:p>
      </dgm:t>
    </dgm:pt>
    <dgm:pt modelId="{842028AE-CCC4-524F-A936-CD02B3CEC336}" type="parTrans" cxnId="{A8B74749-7843-AD4F-A84B-D880B947FB48}">
      <dgm:prSet/>
      <dgm:spPr/>
      <dgm:t>
        <a:bodyPr/>
        <a:lstStyle/>
        <a:p>
          <a:endParaRPr lang="en-US"/>
        </a:p>
      </dgm:t>
    </dgm:pt>
    <dgm:pt modelId="{27FE69B8-D764-1E4E-AC12-98F63F49BF3B}" type="sibTrans" cxnId="{A8B74749-7843-AD4F-A84B-D880B947FB48}">
      <dgm:prSet/>
      <dgm:spPr/>
      <dgm:t>
        <a:bodyPr/>
        <a:lstStyle/>
        <a:p>
          <a:endParaRPr lang="en-US"/>
        </a:p>
      </dgm:t>
    </dgm:pt>
    <dgm:pt modelId="{B2D195FB-BFD3-0941-8C8E-6F3AAE34E721}">
      <dgm:prSet phldrT="[Text]"/>
      <dgm:spPr/>
      <dgm:t>
        <a:bodyPr/>
        <a:lstStyle/>
        <a:p>
          <a:r>
            <a:rPr lang="en-US" dirty="0"/>
            <a:t>Projects</a:t>
          </a:r>
        </a:p>
      </dgm:t>
    </dgm:pt>
    <dgm:pt modelId="{FAA40F43-9C43-834B-AB0B-32984184745C}" type="parTrans" cxnId="{C731A47E-446A-E440-BDFA-3E13D05349E0}">
      <dgm:prSet/>
      <dgm:spPr/>
      <dgm:t>
        <a:bodyPr/>
        <a:lstStyle/>
        <a:p>
          <a:endParaRPr lang="en-US"/>
        </a:p>
      </dgm:t>
    </dgm:pt>
    <dgm:pt modelId="{2C7A5634-B06B-FA40-A1AC-4F83F752E096}" type="sibTrans" cxnId="{C731A47E-446A-E440-BDFA-3E13D05349E0}">
      <dgm:prSet/>
      <dgm:spPr/>
      <dgm:t>
        <a:bodyPr/>
        <a:lstStyle/>
        <a:p>
          <a:endParaRPr lang="en-US"/>
        </a:p>
      </dgm:t>
    </dgm:pt>
    <dgm:pt modelId="{BE587615-6AD3-AC40-A7C8-713E94E42B54}">
      <dgm:prSet phldrT="[Text]" custT="1"/>
      <dgm:spPr/>
      <dgm:t>
        <a:bodyPr/>
        <a:lstStyle/>
        <a:p>
          <a:r>
            <a:rPr lang="en-US" sz="2800" b="0" dirty="0"/>
            <a:t>1 – 10%</a:t>
          </a:r>
        </a:p>
      </dgm:t>
    </dgm:pt>
    <dgm:pt modelId="{7B8A8405-1302-DA4A-AD88-9CB1167A663D}" type="parTrans" cxnId="{07229AAB-9CF1-914F-9F6F-DA1958E235DB}">
      <dgm:prSet/>
      <dgm:spPr/>
      <dgm:t>
        <a:bodyPr/>
        <a:lstStyle/>
        <a:p>
          <a:endParaRPr lang="en-US"/>
        </a:p>
      </dgm:t>
    </dgm:pt>
    <dgm:pt modelId="{06C89648-1921-CB44-96AC-212420659BB5}" type="sibTrans" cxnId="{07229AAB-9CF1-914F-9F6F-DA1958E235DB}">
      <dgm:prSet/>
      <dgm:spPr/>
      <dgm:t>
        <a:bodyPr/>
        <a:lstStyle/>
        <a:p>
          <a:endParaRPr lang="en-US"/>
        </a:p>
      </dgm:t>
    </dgm:pt>
    <dgm:pt modelId="{D4984202-C565-974E-8C67-F5C25A7D2AE3}">
      <dgm:prSet phldrT="[Text]" custT="1"/>
      <dgm:spPr/>
      <dgm:t>
        <a:bodyPr/>
        <a:lstStyle/>
        <a:p>
          <a:r>
            <a:rPr lang="en-US" sz="2800" b="0" dirty="0"/>
            <a:t>2 – 10%</a:t>
          </a:r>
        </a:p>
      </dgm:t>
    </dgm:pt>
    <dgm:pt modelId="{EDCAA22A-7950-8645-AD55-4166EEF94503}" type="parTrans" cxnId="{C833504A-4A86-4F45-94D8-AAE1C748BC9C}">
      <dgm:prSet/>
      <dgm:spPr/>
      <dgm:t>
        <a:bodyPr/>
        <a:lstStyle/>
        <a:p>
          <a:endParaRPr lang="en-US"/>
        </a:p>
      </dgm:t>
    </dgm:pt>
    <dgm:pt modelId="{DAFA5E98-A626-3548-8302-971CCBF6770F}" type="sibTrans" cxnId="{C833504A-4A86-4F45-94D8-AAE1C748BC9C}">
      <dgm:prSet/>
      <dgm:spPr/>
      <dgm:t>
        <a:bodyPr/>
        <a:lstStyle/>
        <a:p>
          <a:endParaRPr lang="en-US"/>
        </a:p>
      </dgm:t>
    </dgm:pt>
    <dgm:pt modelId="{38545F46-9475-4B4D-97F4-7E138EE20974}">
      <dgm:prSet phldrT="[Text]" custT="1"/>
      <dgm:spPr/>
      <dgm:t>
        <a:bodyPr/>
        <a:lstStyle/>
        <a:p>
          <a:r>
            <a:rPr lang="en-US" sz="2800" b="0" dirty="0"/>
            <a:t>Final – 20%</a:t>
          </a:r>
        </a:p>
      </dgm:t>
    </dgm:pt>
    <dgm:pt modelId="{6BEF7B18-7726-7D4C-813B-DDF22E01CF3F}" type="parTrans" cxnId="{4FC7909E-CBD0-3B42-AC4F-3B87F7CEB0E7}">
      <dgm:prSet/>
      <dgm:spPr/>
      <dgm:t>
        <a:bodyPr/>
        <a:lstStyle/>
        <a:p>
          <a:endParaRPr lang="en-US"/>
        </a:p>
      </dgm:t>
    </dgm:pt>
    <dgm:pt modelId="{52BCFD6B-9819-D441-B361-6486531FE21F}" type="sibTrans" cxnId="{4FC7909E-CBD0-3B42-AC4F-3B87F7CEB0E7}">
      <dgm:prSet/>
      <dgm:spPr/>
      <dgm:t>
        <a:bodyPr/>
        <a:lstStyle/>
        <a:p>
          <a:endParaRPr lang="en-US"/>
        </a:p>
      </dgm:t>
    </dgm:pt>
    <dgm:pt modelId="{59C2A2BB-5DE2-4C4C-AB82-356F67CE75D6}">
      <dgm:prSet phldrT="[Text]" custT="1"/>
      <dgm:spPr/>
      <dgm:t>
        <a:bodyPr/>
        <a:lstStyle/>
        <a:p>
          <a:r>
            <a:rPr lang="en-US" sz="2800" b="0" dirty="0"/>
            <a:t>Final – 15%</a:t>
          </a:r>
        </a:p>
      </dgm:t>
    </dgm:pt>
    <dgm:pt modelId="{FFAEC7B9-2EA1-C84E-9299-72F651E1FF59}" type="parTrans" cxnId="{4863F637-F489-744C-AE2C-483166C46059}">
      <dgm:prSet/>
      <dgm:spPr/>
      <dgm:t>
        <a:bodyPr/>
        <a:lstStyle/>
        <a:p>
          <a:endParaRPr lang="en-US"/>
        </a:p>
      </dgm:t>
    </dgm:pt>
    <dgm:pt modelId="{BAE8A161-5FE6-9947-B229-584136C617D8}" type="sibTrans" cxnId="{4863F637-F489-744C-AE2C-483166C46059}">
      <dgm:prSet/>
      <dgm:spPr/>
      <dgm:t>
        <a:bodyPr/>
        <a:lstStyle/>
        <a:p>
          <a:endParaRPr lang="en-US"/>
        </a:p>
      </dgm:t>
    </dgm:pt>
    <dgm:pt modelId="{69697CEB-922B-FF47-A26B-694F56D399BD}" type="pres">
      <dgm:prSet presAssocID="{63B78A17-E5F7-C045-88ED-6BB09505789F}" presName="Name0" presStyleCnt="0">
        <dgm:presLayoutVars>
          <dgm:dir/>
          <dgm:animLvl val="lvl"/>
          <dgm:resizeHandles val="exact"/>
        </dgm:presLayoutVars>
      </dgm:prSet>
      <dgm:spPr/>
    </dgm:pt>
    <dgm:pt modelId="{698F37F0-8F4E-C949-95B9-125EB34F1A91}" type="pres">
      <dgm:prSet presAssocID="{4AA32AA7-6F98-EB4B-96F1-2427775E6A41}" presName="composite" presStyleCnt="0"/>
      <dgm:spPr/>
    </dgm:pt>
    <dgm:pt modelId="{0FF511B6-726A-FB45-9452-0964A336F926}" type="pres">
      <dgm:prSet presAssocID="{4AA32AA7-6F98-EB4B-96F1-2427775E6A41}" presName="parTx" presStyleLbl="alignNode1" presStyleIdx="0" presStyleCnt="3">
        <dgm:presLayoutVars>
          <dgm:chMax val="0"/>
          <dgm:chPref val="0"/>
          <dgm:bulletEnabled val="1"/>
        </dgm:presLayoutVars>
      </dgm:prSet>
      <dgm:spPr/>
    </dgm:pt>
    <dgm:pt modelId="{61F8F58E-AAC4-6344-B102-DD9EF4BFC620}" type="pres">
      <dgm:prSet presAssocID="{4AA32AA7-6F98-EB4B-96F1-2427775E6A41}" presName="desTx" presStyleLbl="alignAccFollowNode1" presStyleIdx="0" presStyleCnt="3">
        <dgm:presLayoutVars>
          <dgm:bulletEnabled val="1"/>
        </dgm:presLayoutVars>
      </dgm:prSet>
      <dgm:spPr/>
    </dgm:pt>
    <dgm:pt modelId="{40D06F22-FEB5-2941-9B8B-32660C6F151C}" type="pres">
      <dgm:prSet presAssocID="{E09A537B-4B42-804D-B073-46EE9B152659}" presName="space" presStyleCnt="0"/>
      <dgm:spPr/>
    </dgm:pt>
    <dgm:pt modelId="{8BB379CC-9946-BB4F-A961-EDF5D03A8841}" type="pres">
      <dgm:prSet presAssocID="{4D63A350-9AE0-C446-B1B7-FD5A9928A2FE}" presName="composite" presStyleCnt="0"/>
      <dgm:spPr/>
    </dgm:pt>
    <dgm:pt modelId="{18BA0AF5-6550-6C49-9938-0A0A6A8A6315}" type="pres">
      <dgm:prSet presAssocID="{4D63A350-9AE0-C446-B1B7-FD5A9928A2FE}" presName="parTx" presStyleLbl="alignNode1" presStyleIdx="1" presStyleCnt="3">
        <dgm:presLayoutVars>
          <dgm:chMax val="0"/>
          <dgm:chPref val="0"/>
          <dgm:bulletEnabled val="1"/>
        </dgm:presLayoutVars>
      </dgm:prSet>
      <dgm:spPr/>
    </dgm:pt>
    <dgm:pt modelId="{ED013FE0-2B9F-C947-BF66-2AE280048F50}" type="pres">
      <dgm:prSet presAssocID="{4D63A350-9AE0-C446-B1B7-FD5A9928A2FE}" presName="desTx" presStyleLbl="alignAccFollowNode1" presStyleIdx="1" presStyleCnt="3">
        <dgm:presLayoutVars>
          <dgm:bulletEnabled val="1"/>
        </dgm:presLayoutVars>
      </dgm:prSet>
      <dgm:spPr/>
    </dgm:pt>
    <dgm:pt modelId="{06855521-4710-FF44-AF81-67EA983ABCF5}" type="pres">
      <dgm:prSet presAssocID="{046897A6-6ADE-014C-B507-4E00A8261F16}" presName="space" presStyleCnt="0"/>
      <dgm:spPr/>
    </dgm:pt>
    <dgm:pt modelId="{B81AD90A-4D9A-144B-9318-CC67B01A3242}" type="pres">
      <dgm:prSet presAssocID="{B2D195FB-BFD3-0941-8C8E-6F3AAE34E721}" presName="composite" presStyleCnt="0"/>
      <dgm:spPr/>
    </dgm:pt>
    <dgm:pt modelId="{9FAF396D-216F-9848-B9CF-F3CB1017405E}" type="pres">
      <dgm:prSet presAssocID="{B2D195FB-BFD3-0941-8C8E-6F3AAE34E721}" presName="parTx" presStyleLbl="alignNode1" presStyleIdx="2" presStyleCnt="3">
        <dgm:presLayoutVars>
          <dgm:chMax val="0"/>
          <dgm:chPref val="0"/>
          <dgm:bulletEnabled val="1"/>
        </dgm:presLayoutVars>
      </dgm:prSet>
      <dgm:spPr/>
    </dgm:pt>
    <dgm:pt modelId="{9D87AEF9-25A3-2344-ADD5-FE7EB827415C}" type="pres">
      <dgm:prSet presAssocID="{B2D195FB-BFD3-0941-8C8E-6F3AAE34E721}" presName="desTx" presStyleLbl="alignAccFollowNode1" presStyleIdx="2" presStyleCnt="3">
        <dgm:presLayoutVars>
          <dgm:bulletEnabled val="1"/>
        </dgm:presLayoutVars>
      </dgm:prSet>
      <dgm:spPr/>
    </dgm:pt>
  </dgm:ptLst>
  <dgm:cxnLst>
    <dgm:cxn modelId="{4863F637-F489-744C-AE2C-483166C46059}" srcId="{B2D195FB-BFD3-0941-8C8E-6F3AAE34E721}" destId="{59C2A2BB-5DE2-4C4C-AB82-356F67CE75D6}" srcOrd="2" destOrd="0" parTransId="{FFAEC7B9-2EA1-C84E-9299-72F651E1FF59}" sibTransId="{BAE8A161-5FE6-9947-B229-584136C617D8}"/>
    <dgm:cxn modelId="{17BA2141-2BF9-6E4D-B1E7-ACB42D450595}" type="presOf" srcId="{4AA32AA7-6F98-EB4B-96F1-2427775E6A41}" destId="{0FF511B6-726A-FB45-9452-0964A336F926}" srcOrd="0" destOrd="0" presId="urn:microsoft.com/office/officeart/2005/8/layout/hList1"/>
    <dgm:cxn modelId="{A8B74749-7843-AD4F-A84B-D880B947FB48}" srcId="{4D63A350-9AE0-C446-B1B7-FD5A9928A2FE}" destId="{60C78874-EC64-8C49-8D63-3F2495C2CEB6}" srcOrd="1" destOrd="0" parTransId="{842028AE-CCC4-524F-A936-CD02B3CEC336}" sibTransId="{27FE69B8-D764-1E4E-AC12-98F63F49BF3B}"/>
    <dgm:cxn modelId="{C833504A-4A86-4F45-94D8-AAE1C748BC9C}" srcId="{B2D195FB-BFD3-0941-8C8E-6F3AAE34E721}" destId="{D4984202-C565-974E-8C67-F5C25A7D2AE3}" srcOrd="1" destOrd="0" parTransId="{EDCAA22A-7950-8645-AD55-4166EEF94503}" sibTransId="{DAFA5E98-A626-3548-8302-971CCBF6770F}"/>
    <dgm:cxn modelId="{F44FAD4D-41C8-D540-BC51-376EA34A8DD5}" type="presOf" srcId="{63B78A17-E5F7-C045-88ED-6BB09505789F}" destId="{69697CEB-922B-FF47-A26B-694F56D399BD}" srcOrd="0" destOrd="0" presId="urn:microsoft.com/office/officeart/2005/8/layout/hList1"/>
    <dgm:cxn modelId="{06A0405F-5D9B-AE41-936F-6CDAB43F876D}" type="presOf" srcId="{B2D195FB-BFD3-0941-8C8E-6F3AAE34E721}" destId="{9FAF396D-216F-9848-B9CF-F3CB1017405E}" srcOrd="0" destOrd="0" presId="urn:microsoft.com/office/officeart/2005/8/layout/hList1"/>
    <dgm:cxn modelId="{C31B0A65-DE6D-934E-B0B2-4EB5A09E7C1F}" srcId="{4AA32AA7-6F98-EB4B-96F1-2427775E6A41}" destId="{8E15879D-C8CF-354C-B711-463A0E91F657}" srcOrd="0" destOrd="0" parTransId="{15F914FA-5BE3-B840-A98D-581D38065A89}" sibTransId="{C44D96E1-E254-8B48-8205-457FC97EA898}"/>
    <dgm:cxn modelId="{EBDD956B-7E8E-A749-B5BA-313F8411B604}" srcId="{63B78A17-E5F7-C045-88ED-6BB09505789F}" destId="{4AA32AA7-6F98-EB4B-96F1-2427775E6A41}" srcOrd="0" destOrd="0" parTransId="{ADA604A5-97B1-6946-B388-F75F2A5B26AF}" sibTransId="{E09A537B-4B42-804D-B073-46EE9B152659}"/>
    <dgm:cxn modelId="{61FD5573-6224-8C43-ACB4-1CAC444E5939}" srcId="{4D63A350-9AE0-C446-B1B7-FD5A9928A2FE}" destId="{85A37F86-DA3F-8047-AAC0-7D0F66007CD8}" srcOrd="0" destOrd="0" parTransId="{5407E137-8C32-4A4E-A387-29AB6ABF2645}" sibTransId="{A33A57A0-DCE2-D244-A828-A27228993E21}"/>
    <dgm:cxn modelId="{C731A47E-446A-E440-BDFA-3E13D05349E0}" srcId="{63B78A17-E5F7-C045-88ED-6BB09505789F}" destId="{B2D195FB-BFD3-0941-8C8E-6F3AAE34E721}" srcOrd="2" destOrd="0" parTransId="{FAA40F43-9C43-834B-AB0B-32984184745C}" sibTransId="{2C7A5634-B06B-FA40-A1AC-4F83F752E096}"/>
    <dgm:cxn modelId="{6DF39F8E-F18F-5640-AB6F-D1E799F139FA}" type="presOf" srcId="{D4984202-C565-974E-8C67-F5C25A7D2AE3}" destId="{9D87AEF9-25A3-2344-ADD5-FE7EB827415C}" srcOrd="0" destOrd="1" presId="urn:microsoft.com/office/officeart/2005/8/layout/hList1"/>
    <dgm:cxn modelId="{4FC7909E-CBD0-3B42-AC4F-3B87F7CEB0E7}" srcId="{4D63A350-9AE0-C446-B1B7-FD5A9928A2FE}" destId="{38545F46-9475-4B4D-97F4-7E138EE20974}" srcOrd="2" destOrd="0" parTransId="{6BEF7B18-7726-7D4C-813B-DDF22E01CF3F}" sibTransId="{52BCFD6B-9819-D441-B361-6486531FE21F}"/>
    <dgm:cxn modelId="{2F007EA8-4CCF-EF48-BB0A-0ECEEFBB78A4}" type="presOf" srcId="{4D63A350-9AE0-C446-B1B7-FD5A9928A2FE}" destId="{18BA0AF5-6550-6C49-9938-0A0A6A8A6315}" srcOrd="0" destOrd="0" presId="urn:microsoft.com/office/officeart/2005/8/layout/hList1"/>
    <dgm:cxn modelId="{07229AAB-9CF1-914F-9F6F-DA1958E235DB}" srcId="{B2D195FB-BFD3-0941-8C8E-6F3AAE34E721}" destId="{BE587615-6AD3-AC40-A7C8-713E94E42B54}" srcOrd="0" destOrd="0" parTransId="{7B8A8405-1302-DA4A-AD88-9CB1167A663D}" sibTransId="{06C89648-1921-CB44-96AC-212420659BB5}"/>
    <dgm:cxn modelId="{B9FE0CAF-D40A-3848-89B5-610E45DF032A}" type="presOf" srcId="{8E15879D-C8CF-354C-B711-463A0E91F657}" destId="{61F8F58E-AAC4-6344-B102-DD9EF4BFC620}" srcOrd="0" destOrd="0" presId="urn:microsoft.com/office/officeart/2005/8/layout/hList1"/>
    <dgm:cxn modelId="{EF7273B6-CF62-5F4F-B3D7-E65BBE9E2DD2}" srcId="{63B78A17-E5F7-C045-88ED-6BB09505789F}" destId="{4D63A350-9AE0-C446-B1B7-FD5A9928A2FE}" srcOrd="1" destOrd="0" parTransId="{085A0E94-BB94-6547-B599-037E02EB4428}" sibTransId="{046897A6-6ADE-014C-B507-4E00A8261F16}"/>
    <dgm:cxn modelId="{6D6B1BE2-B0E4-FF40-9C36-9FF78ED32DAD}" type="presOf" srcId="{85A37F86-DA3F-8047-AAC0-7D0F66007CD8}" destId="{ED013FE0-2B9F-C947-BF66-2AE280048F50}" srcOrd="0" destOrd="0" presId="urn:microsoft.com/office/officeart/2005/8/layout/hList1"/>
    <dgm:cxn modelId="{5BBDADE4-65C1-924C-AECC-AF8B35986D75}" type="presOf" srcId="{38545F46-9475-4B4D-97F4-7E138EE20974}" destId="{ED013FE0-2B9F-C947-BF66-2AE280048F50}" srcOrd="0" destOrd="2" presId="urn:microsoft.com/office/officeart/2005/8/layout/hList1"/>
    <dgm:cxn modelId="{2799A1F0-8FD2-154B-B7CA-2A6C42BDD5D0}" type="presOf" srcId="{60C78874-EC64-8C49-8D63-3F2495C2CEB6}" destId="{ED013FE0-2B9F-C947-BF66-2AE280048F50}" srcOrd="0" destOrd="1" presId="urn:microsoft.com/office/officeart/2005/8/layout/hList1"/>
    <dgm:cxn modelId="{9905BFFC-0526-2049-9158-D1CD36956523}" type="presOf" srcId="{59C2A2BB-5DE2-4C4C-AB82-356F67CE75D6}" destId="{9D87AEF9-25A3-2344-ADD5-FE7EB827415C}" srcOrd="0" destOrd="2" presId="urn:microsoft.com/office/officeart/2005/8/layout/hList1"/>
    <dgm:cxn modelId="{17D24FFD-1133-A641-A076-EF5F2067DE88}" type="presOf" srcId="{BE587615-6AD3-AC40-A7C8-713E94E42B54}" destId="{9D87AEF9-25A3-2344-ADD5-FE7EB827415C}" srcOrd="0" destOrd="0" presId="urn:microsoft.com/office/officeart/2005/8/layout/hList1"/>
    <dgm:cxn modelId="{BC2692ED-6BF2-1847-A2B1-99DF44BEE0B4}" type="presParOf" srcId="{69697CEB-922B-FF47-A26B-694F56D399BD}" destId="{698F37F0-8F4E-C949-95B9-125EB34F1A91}" srcOrd="0" destOrd="0" presId="urn:microsoft.com/office/officeart/2005/8/layout/hList1"/>
    <dgm:cxn modelId="{EBDE0724-2F4C-5642-827D-E2903F0306E5}" type="presParOf" srcId="{698F37F0-8F4E-C949-95B9-125EB34F1A91}" destId="{0FF511B6-726A-FB45-9452-0964A336F926}" srcOrd="0" destOrd="0" presId="urn:microsoft.com/office/officeart/2005/8/layout/hList1"/>
    <dgm:cxn modelId="{AC89AD92-0EF5-0E48-9350-26B19FCF7346}" type="presParOf" srcId="{698F37F0-8F4E-C949-95B9-125EB34F1A91}" destId="{61F8F58E-AAC4-6344-B102-DD9EF4BFC620}" srcOrd="1" destOrd="0" presId="urn:microsoft.com/office/officeart/2005/8/layout/hList1"/>
    <dgm:cxn modelId="{F17AF83A-1672-7347-B886-9032AD9BF051}" type="presParOf" srcId="{69697CEB-922B-FF47-A26B-694F56D399BD}" destId="{40D06F22-FEB5-2941-9B8B-32660C6F151C}" srcOrd="1" destOrd="0" presId="urn:microsoft.com/office/officeart/2005/8/layout/hList1"/>
    <dgm:cxn modelId="{2D662FB3-742D-B34A-843D-116FB5416793}" type="presParOf" srcId="{69697CEB-922B-FF47-A26B-694F56D399BD}" destId="{8BB379CC-9946-BB4F-A961-EDF5D03A8841}" srcOrd="2" destOrd="0" presId="urn:microsoft.com/office/officeart/2005/8/layout/hList1"/>
    <dgm:cxn modelId="{B66D1B02-F02B-9C4B-B74E-713F47FF6792}" type="presParOf" srcId="{8BB379CC-9946-BB4F-A961-EDF5D03A8841}" destId="{18BA0AF5-6550-6C49-9938-0A0A6A8A6315}" srcOrd="0" destOrd="0" presId="urn:microsoft.com/office/officeart/2005/8/layout/hList1"/>
    <dgm:cxn modelId="{7287F7AB-8F18-0344-A46F-E23DCB8DAC04}" type="presParOf" srcId="{8BB379CC-9946-BB4F-A961-EDF5D03A8841}" destId="{ED013FE0-2B9F-C947-BF66-2AE280048F50}" srcOrd="1" destOrd="0" presId="urn:microsoft.com/office/officeart/2005/8/layout/hList1"/>
    <dgm:cxn modelId="{B3190863-ECCC-3442-A03C-752A659C1F1A}" type="presParOf" srcId="{69697CEB-922B-FF47-A26B-694F56D399BD}" destId="{06855521-4710-FF44-AF81-67EA983ABCF5}" srcOrd="3" destOrd="0" presId="urn:microsoft.com/office/officeart/2005/8/layout/hList1"/>
    <dgm:cxn modelId="{62572B8E-D373-714E-B49B-C31D1B2A3600}" type="presParOf" srcId="{69697CEB-922B-FF47-A26B-694F56D399BD}" destId="{B81AD90A-4D9A-144B-9318-CC67B01A3242}" srcOrd="4" destOrd="0" presId="urn:microsoft.com/office/officeart/2005/8/layout/hList1"/>
    <dgm:cxn modelId="{E468DA21-3D06-0A47-BBB9-456C88E36838}" type="presParOf" srcId="{B81AD90A-4D9A-144B-9318-CC67B01A3242}" destId="{9FAF396D-216F-9848-B9CF-F3CB1017405E}" srcOrd="0" destOrd="0" presId="urn:microsoft.com/office/officeart/2005/8/layout/hList1"/>
    <dgm:cxn modelId="{24E0A559-5B1C-0F44-BC4D-F457A0861752}" type="presParOf" srcId="{B81AD90A-4D9A-144B-9318-CC67B01A3242}" destId="{9D87AEF9-25A3-2344-ADD5-FE7EB82741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511B6-726A-FB45-9452-0964A336F926}">
      <dsp:nvSpPr>
        <dsp:cNvPr id="0" name=""/>
        <dsp:cNvSpPr/>
      </dsp:nvSpPr>
      <dsp:spPr>
        <a:xfrm>
          <a:off x="2540" y="1379763"/>
          <a:ext cx="2476500" cy="97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Homework</a:t>
          </a:r>
        </a:p>
      </dsp:txBody>
      <dsp:txXfrm>
        <a:off x="2540" y="1379763"/>
        <a:ext cx="2476500" cy="979200"/>
      </dsp:txXfrm>
    </dsp:sp>
    <dsp:sp modelId="{61F8F58E-AAC4-6344-B102-DD9EF4BFC620}">
      <dsp:nvSpPr>
        <dsp:cNvPr id="0" name=""/>
        <dsp:cNvSpPr/>
      </dsp:nvSpPr>
      <dsp:spPr>
        <a:xfrm>
          <a:off x="2540" y="2358963"/>
          <a:ext cx="2476500" cy="16799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15%</a:t>
          </a:r>
        </a:p>
      </dsp:txBody>
      <dsp:txXfrm>
        <a:off x="2540" y="2358963"/>
        <a:ext cx="2476500" cy="1679940"/>
      </dsp:txXfrm>
    </dsp:sp>
    <dsp:sp modelId="{18BA0AF5-6550-6C49-9938-0A0A6A8A6315}">
      <dsp:nvSpPr>
        <dsp:cNvPr id="0" name=""/>
        <dsp:cNvSpPr/>
      </dsp:nvSpPr>
      <dsp:spPr>
        <a:xfrm>
          <a:off x="2825750" y="1379763"/>
          <a:ext cx="2476500" cy="97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Exams</a:t>
          </a:r>
        </a:p>
      </dsp:txBody>
      <dsp:txXfrm>
        <a:off x="2825750" y="1379763"/>
        <a:ext cx="2476500" cy="979200"/>
      </dsp:txXfrm>
    </dsp:sp>
    <dsp:sp modelId="{ED013FE0-2B9F-C947-BF66-2AE280048F50}">
      <dsp:nvSpPr>
        <dsp:cNvPr id="0" name=""/>
        <dsp:cNvSpPr/>
      </dsp:nvSpPr>
      <dsp:spPr>
        <a:xfrm>
          <a:off x="2825750" y="2358963"/>
          <a:ext cx="2476500" cy="16799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0" kern="1200" dirty="0"/>
            <a:t>1 – 15%</a:t>
          </a:r>
          <a:endParaRPr lang="en-US" sz="2800" kern="1200" dirty="0"/>
        </a:p>
        <a:p>
          <a:pPr marL="285750" lvl="1" indent="-285750" algn="l" defTabSz="1244600">
            <a:lnSpc>
              <a:spcPct val="90000"/>
            </a:lnSpc>
            <a:spcBef>
              <a:spcPct val="0"/>
            </a:spcBef>
            <a:spcAft>
              <a:spcPct val="15000"/>
            </a:spcAft>
            <a:buChar char="•"/>
          </a:pPr>
          <a:r>
            <a:rPr lang="en-US" sz="2800" b="0" kern="1200" dirty="0"/>
            <a:t>2 – 15%</a:t>
          </a:r>
        </a:p>
        <a:p>
          <a:pPr marL="285750" lvl="1" indent="-285750" algn="l" defTabSz="1244600">
            <a:lnSpc>
              <a:spcPct val="90000"/>
            </a:lnSpc>
            <a:spcBef>
              <a:spcPct val="0"/>
            </a:spcBef>
            <a:spcAft>
              <a:spcPct val="15000"/>
            </a:spcAft>
            <a:buChar char="•"/>
          </a:pPr>
          <a:r>
            <a:rPr lang="en-US" sz="2800" b="0" kern="1200" dirty="0"/>
            <a:t>Final – 20%</a:t>
          </a:r>
        </a:p>
      </dsp:txBody>
      <dsp:txXfrm>
        <a:off x="2825750" y="2358963"/>
        <a:ext cx="2476500" cy="1679940"/>
      </dsp:txXfrm>
    </dsp:sp>
    <dsp:sp modelId="{9FAF396D-216F-9848-B9CF-F3CB1017405E}">
      <dsp:nvSpPr>
        <dsp:cNvPr id="0" name=""/>
        <dsp:cNvSpPr/>
      </dsp:nvSpPr>
      <dsp:spPr>
        <a:xfrm>
          <a:off x="5648960" y="1379763"/>
          <a:ext cx="2476500" cy="97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Projects</a:t>
          </a:r>
        </a:p>
      </dsp:txBody>
      <dsp:txXfrm>
        <a:off x="5648960" y="1379763"/>
        <a:ext cx="2476500" cy="979200"/>
      </dsp:txXfrm>
    </dsp:sp>
    <dsp:sp modelId="{9D87AEF9-25A3-2344-ADD5-FE7EB827415C}">
      <dsp:nvSpPr>
        <dsp:cNvPr id="0" name=""/>
        <dsp:cNvSpPr/>
      </dsp:nvSpPr>
      <dsp:spPr>
        <a:xfrm>
          <a:off x="5648960" y="2358963"/>
          <a:ext cx="2476500" cy="16799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0" kern="1200" dirty="0"/>
            <a:t>1 – 10%</a:t>
          </a:r>
        </a:p>
        <a:p>
          <a:pPr marL="285750" lvl="1" indent="-285750" algn="l" defTabSz="1244600">
            <a:lnSpc>
              <a:spcPct val="90000"/>
            </a:lnSpc>
            <a:spcBef>
              <a:spcPct val="0"/>
            </a:spcBef>
            <a:spcAft>
              <a:spcPct val="15000"/>
            </a:spcAft>
            <a:buChar char="•"/>
          </a:pPr>
          <a:r>
            <a:rPr lang="en-US" sz="2800" b="0" kern="1200" dirty="0"/>
            <a:t>2 – 10%</a:t>
          </a:r>
        </a:p>
        <a:p>
          <a:pPr marL="285750" lvl="1" indent="-285750" algn="l" defTabSz="1244600">
            <a:lnSpc>
              <a:spcPct val="90000"/>
            </a:lnSpc>
            <a:spcBef>
              <a:spcPct val="0"/>
            </a:spcBef>
            <a:spcAft>
              <a:spcPct val="15000"/>
            </a:spcAft>
            <a:buChar char="•"/>
          </a:pPr>
          <a:r>
            <a:rPr lang="en-US" sz="2800" b="0" kern="1200" dirty="0"/>
            <a:t>Final – 15%</a:t>
          </a:r>
        </a:p>
      </dsp:txBody>
      <dsp:txXfrm>
        <a:off x="5648960" y="2358963"/>
        <a:ext cx="2476500" cy="16799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6777A-39AF-D649-8FC9-2DAFD3D99133}" type="datetimeFigureOut">
              <a:rPr lang="en-US" smtClean="0"/>
              <a:t>11/11/22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24F59-621F-6E40-A689-E153F00A009F}" type="slidenum">
              <a:rPr lang="en-US" smtClean="0"/>
              <a:t>‹#›</a:t>
            </a:fld>
            <a:endParaRPr lang="en-US"/>
          </a:p>
        </p:txBody>
      </p:sp>
    </p:spTree>
    <p:extLst>
      <p:ext uri="{BB962C8B-B14F-4D97-AF65-F5344CB8AC3E}">
        <p14:creationId xmlns:p14="http://schemas.microsoft.com/office/powerpoint/2010/main" val="2293719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a smart link would be to include meaningful text for an active hyperlink. Demonstrating grouping images and applying alt text to the group. </a:t>
            </a:r>
          </a:p>
        </p:txBody>
      </p:sp>
      <p:sp>
        <p:nvSpPr>
          <p:cNvPr id="4" name="Slide Number Placeholder 3"/>
          <p:cNvSpPr>
            <a:spLocks noGrp="1"/>
          </p:cNvSpPr>
          <p:nvPr>
            <p:ph type="sldNum" sz="quarter" idx="5"/>
          </p:nvPr>
        </p:nvSpPr>
        <p:spPr/>
        <p:txBody>
          <a:bodyPr/>
          <a:lstStyle/>
          <a:p>
            <a:fld id="{25624F59-621F-6E40-A689-E153F00A009F}" type="slidenum">
              <a:rPr lang="en-US" smtClean="0"/>
              <a:t>2</a:t>
            </a:fld>
            <a:endParaRPr lang="en-US"/>
          </a:p>
        </p:txBody>
      </p:sp>
    </p:spTree>
    <p:extLst>
      <p:ext uri="{BB962C8B-B14F-4D97-AF65-F5344CB8AC3E}">
        <p14:creationId xmlns:p14="http://schemas.microsoft.com/office/powerpoint/2010/main" val="400816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order is not in order. Also, language attribution needs to be applied. </a:t>
            </a:r>
          </a:p>
        </p:txBody>
      </p:sp>
      <p:sp>
        <p:nvSpPr>
          <p:cNvPr id="4" name="Slide Number Placeholder 3"/>
          <p:cNvSpPr>
            <a:spLocks noGrp="1"/>
          </p:cNvSpPr>
          <p:nvPr>
            <p:ph type="sldNum" sz="quarter" idx="5"/>
          </p:nvPr>
        </p:nvSpPr>
        <p:spPr/>
        <p:txBody>
          <a:bodyPr/>
          <a:lstStyle/>
          <a:p>
            <a:fld id="{25624F59-621F-6E40-A689-E153F00A009F}" type="slidenum">
              <a:rPr lang="en-US" smtClean="0"/>
              <a:t>3</a:t>
            </a:fld>
            <a:endParaRPr lang="en-US"/>
          </a:p>
        </p:txBody>
      </p:sp>
    </p:spTree>
    <p:extLst>
      <p:ext uri="{BB962C8B-B14F-4D97-AF65-F5344CB8AC3E}">
        <p14:creationId xmlns:p14="http://schemas.microsoft.com/office/powerpoint/2010/main" val="428854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Tables in PowerPoint do not have the ability to assign a table header. </a:t>
            </a:r>
          </a:p>
        </p:txBody>
      </p:sp>
      <p:sp>
        <p:nvSpPr>
          <p:cNvPr id="4" name="Slide Number Placeholder 3"/>
          <p:cNvSpPr>
            <a:spLocks noGrp="1"/>
          </p:cNvSpPr>
          <p:nvPr>
            <p:ph type="sldNum" sz="quarter" idx="5"/>
          </p:nvPr>
        </p:nvSpPr>
        <p:spPr/>
        <p:txBody>
          <a:bodyPr/>
          <a:lstStyle/>
          <a:p>
            <a:fld id="{25624F59-621F-6E40-A689-E153F00A009F}" type="slidenum">
              <a:rPr lang="en-US" smtClean="0"/>
              <a:t>4</a:t>
            </a:fld>
            <a:endParaRPr lang="en-US"/>
          </a:p>
        </p:txBody>
      </p:sp>
    </p:spTree>
    <p:extLst>
      <p:ext uri="{BB962C8B-B14F-4D97-AF65-F5344CB8AC3E}">
        <p14:creationId xmlns:p14="http://schemas.microsoft.com/office/powerpoint/2010/main" val="419991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Art graphics are challenging for screen readers. In some cases, the screen reader will announce the text in the smart art and in some cases it will not. Screen readers will announce the alt text if applied to the graphic. </a:t>
            </a:r>
          </a:p>
        </p:txBody>
      </p:sp>
      <p:sp>
        <p:nvSpPr>
          <p:cNvPr id="4" name="Slide Number Placeholder 3"/>
          <p:cNvSpPr>
            <a:spLocks noGrp="1"/>
          </p:cNvSpPr>
          <p:nvPr>
            <p:ph type="sldNum" sz="quarter" idx="5"/>
          </p:nvPr>
        </p:nvSpPr>
        <p:spPr/>
        <p:txBody>
          <a:bodyPr/>
          <a:lstStyle/>
          <a:p>
            <a:fld id="{25624F59-621F-6E40-A689-E153F00A009F}" type="slidenum">
              <a:rPr lang="en-US" smtClean="0"/>
              <a:t>5</a:t>
            </a:fld>
            <a:endParaRPr lang="en-US"/>
          </a:p>
        </p:txBody>
      </p:sp>
    </p:spTree>
    <p:extLst>
      <p:ext uri="{BB962C8B-B14F-4D97-AF65-F5344CB8AC3E}">
        <p14:creationId xmlns:p14="http://schemas.microsoft.com/office/powerpoint/2010/main" val="3429289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DBB-4507-FD4C-8C94-A50C7961E9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D46F8C-5053-C143-9F88-4208B31DA4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EFA62E-191E-3140-BB40-6BF88333F4C6}"/>
              </a:ext>
            </a:extLst>
          </p:cNvPr>
          <p:cNvSpPr>
            <a:spLocks noGrp="1"/>
          </p:cNvSpPr>
          <p:nvPr>
            <p:ph type="dt" sz="half" idx="10"/>
          </p:nvPr>
        </p:nvSpPr>
        <p:spPr/>
        <p:txBody>
          <a:bodyPr/>
          <a:lstStyle/>
          <a:p>
            <a:fld id="{CBF13F81-ABE1-F44C-B9E2-CE35CD186EDD}" type="datetimeFigureOut">
              <a:rPr lang="en-US" smtClean="0"/>
              <a:t>11/11/22</a:t>
            </a:fld>
            <a:endParaRPr lang="en-US"/>
          </a:p>
        </p:txBody>
      </p:sp>
      <p:sp>
        <p:nvSpPr>
          <p:cNvPr id="5" name="Footer Placeholder 4">
            <a:extLst>
              <a:ext uri="{FF2B5EF4-FFF2-40B4-BE49-F238E27FC236}">
                <a16:creationId xmlns:a16="http://schemas.microsoft.com/office/drawing/2014/main" id="{A9C06969-5443-5B47-8EEA-543038998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094FC-3938-4540-8E24-6BB37B6B7FA6}"/>
              </a:ext>
            </a:extLst>
          </p:cNvPr>
          <p:cNvSpPr>
            <a:spLocks noGrp="1"/>
          </p:cNvSpPr>
          <p:nvPr>
            <p:ph type="sldNum" sz="quarter" idx="12"/>
          </p:nvPr>
        </p:nvSpPr>
        <p:spPr/>
        <p:txBody>
          <a:bodyPr/>
          <a:lstStyle/>
          <a:p>
            <a:fld id="{568BD244-012D-3F4E-977A-5D67E4BAC141}" type="slidenum">
              <a:rPr lang="en-US" smtClean="0"/>
              <a:t>‹#›</a:t>
            </a:fld>
            <a:endParaRPr lang="en-US"/>
          </a:p>
        </p:txBody>
      </p:sp>
    </p:spTree>
    <p:extLst>
      <p:ext uri="{BB962C8B-B14F-4D97-AF65-F5344CB8AC3E}">
        <p14:creationId xmlns:p14="http://schemas.microsoft.com/office/powerpoint/2010/main" val="275948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E71E-BB30-534F-8854-A3D608217A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950B05-3C95-0547-BF34-B2CE835004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8C7E6-E677-4246-B63C-7B3375F83E28}"/>
              </a:ext>
            </a:extLst>
          </p:cNvPr>
          <p:cNvSpPr>
            <a:spLocks noGrp="1"/>
          </p:cNvSpPr>
          <p:nvPr>
            <p:ph type="dt" sz="half" idx="10"/>
          </p:nvPr>
        </p:nvSpPr>
        <p:spPr/>
        <p:txBody>
          <a:bodyPr/>
          <a:lstStyle/>
          <a:p>
            <a:fld id="{CBF13F81-ABE1-F44C-B9E2-CE35CD186EDD}" type="datetimeFigureOut">
              <a:rPr lang="en-US" smtClean="0"/>
              <a:t>11/11/22</a:t>
            </a:fld>
            <a:endParaRPr lang="en-US"/>
          </a:p>
        </p:txBody>
      </p:sp>
      <p:sp>
        <p:nvSpPr>
          <p:cNvPr id="5" name="Footer Placeholder 4">
            <a:extLst>
              <a:ext uri="{FF2B5EF4-FFF2-40B4-BE49-F238E27FC236}">
                <a16:creationId xmlns:a16="http://schemas.microsoft.com/office/drawing/2014/main" id="{5DD52759-7F14-254A-B1A1-916FC1D1C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633B7-01A6-8E43-B554-0EFE7A047018}"/>
              </a:ext>
            </a:extLst>
          </p:cNvPr>
          <p:cNvSpPr>
            <a:spLocks noGrp="1"/>
          </p:cNvSpPr>
          <p:nvPr>
            <p:ph type="sldNum" sz="quarter" idx="12"/>
          </p:nvPr>
        </p:nvSpPr>
        <p:spPr/>
        <p:txBody>
          <a:bodyPr/>
          <a:lstStyle/>
          <a:p>
            <a:fld id="{568BD244-012D-3F4E-977A-5D67E4BAC141}" type="slidenum">
              <a:rPr lang="en-US" smtClean="0"/>
              <a:t>‹#›</a:t>
            </a:fld>
            <a:endParaRPr lang="en-US"/>
          </a:p>
        </p:txBody>
      </p:sp>
    </p:spTree>
    <p:extLst>
      <p:ext uri="{BB962C8B-B14F-4D97-AF65-F5344CB8AC3E}">
        <p14:creationId xmlns:p14="http://schemas.microsoft.com/office/powerpoint/2010/main" val="161941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19DEC-A170-F84B-A160-F92AA0086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D43BE0-B94D-5A47-8B98-40DD87F8B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9D8F7-0279-9442-9964-57C1E2B9A259}"/>
              </a:ext>
            </a:extLst>
          </p:cNvPr>
          <p:cNvSpPr>
            <a:spLocks noGrp="1"/>
          </p:cNvSpPr>
          <p:nvPr>
            <p:ph type="dt" sz="half" idx="10"/>
          </p:nvPr>
        </p:nvSpPr>
        <p:spPr/>
        <p:txBody>
          <a:bodyPr/>
          <a:lstStyle/>
          <a:p>
            <a:fld id="{CBF13F81-ABE1-F44C-B9E2-CE35CD186EDD}" type="datetimeFigureOut">
              <a:rPr lang="en-US" smtClean="0"/>
              <a:t>11/11/22</a:t>
            </a:fld>
            <a:endParaRPr lang="en-US"/>
          </a:p>
        </p:txBody>
      </p:sp>
      <p:sp>
        <p:nvSpPr>
          <p:cNvPr id="5" name="Footer Placeholder 4">
            <a:extLst>
              <a:ext uri="{FF2B5EF4-FFF2-40B4-BE49-F238E27FC236}">
                <a16:creationId xmlns:a16="http://schemas.microsoft.com/office/drawing/2014/main" id="{6D816923-81F3-BC4F-B176-0A0391291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80858-8DE6-384A-9FE2-89AE0A10F1B0}"/>
              </a:ext>
            </a:extLst>
          </p:cNvPr>
          <p:cNvSpPr>
            <a:spLocks noGrp="1"/>
          </p:cNvSpPr>
          <p:nvPr>
            <p:ph type="sldNum" sz="quarter" idx="12"/>
          </p:nvPr>
        </p:nvSpPr>
        <p:spPr/>
        <p:txBody>
          <a:bodyPr/>
          <a:lstStyle/>
          <a:p>
            <a:fld id="{568BD244-012D-3F4E-977A-5D67E4BAC141}" type="slidenum">
              <a:rPr lang="en-US" smtClean="0"/>
              <a:t>‹#›</a:t>
            </a:fld>
            <a:endParaRPr lang="en-US"/>
          </a:p>
        </p:txBody>
      </p:sp>
    </p:spTree>
    <p:extLst>
      <p:ext uri="{BB962C8B-B14F-4D97-AF65-F5344CB8AC3E}">
        <p14:creationId xmlns:p14="http://schemas.microsoft.com/office/powerpoint/2010/main" val="73003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C58E-36D5-5044-8264-D8E406BC1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4EAE5-3BB5-1F48-B531-8CC3BAF0A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FF6A6-CF0B-454E-B892-3E4694F865B6}"/>
              </a:ext>
            </a:extLst>
          </p:cNvPr>
          <p:cNvSpPr>
            <a:spLocks noGrp="1"/>
          </p:cNvSpPr>
          <p:nvPr>
            <p:ph type="dt" sz="half" idx="10"/>
          </p:nvPr>
        </p:nvSpPr>
        <p:spPr/>
        <p:txBody>
          <a:bodyPr/>
          <a:lstStyle/>
          <a:p>
            <a:fld id="{CBF13F81-ABE1-F44C-B9E2-CE35CD186EDD}" type="datetimeFigureOut">
              <a:rPr lang="en-US" smtClean="0"/>
              <a:t>11/11/22</a:t>
            </a:fld>
            <a:endParaRPr lang="en-US"/>
          </a:p>
        </p:txBody>
      </p:sp>
      <p:sp>
        <p:nvSpPr>
          <p:cNvPr id="5" name="Footer Placeholder 4">
            <a:extLst>
              <a:ext uri="{FF2B5EF4-FFF2-40B4-BE49-F238E27FC236}">
                <a16:creationId xmlns:a16="http://schemas.microsoft.com/office/drawing/2014/main" id="{7A5161B6-EED2-264D-8317-78B829107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0E8B5-54D9-F849-90FE-2E14795B8324}"/>
              </a:ext>
            </a:extLst>
          </p:cNvPr>
          <p:cNvSpPr>
            <a:spLocks noGrp="1"/>
          </p:cNvSpPr>
          <p:nvPr>
            <p:ph type="sldNum" sz="quarter" idx="12"/>
          </p:nvPr>
        </p:nvSpPr>
        <p:spPr/>
        <p:txBody>
          <a:bodyPr/>
          <a:lstStyle/>
          <a:p>
            <a:fld id="{568BD244-012D-3F4E-977A-5D67E4BAC141}" type="slidenum">
              <a:rPr lang="en-US" smtClean="0"/>
              <a:t>‹#›</a:t>
            </a:fld>
            <a:endParaRPr lang="en-US"/>
          </a:p>
        </p:txBody>
      </p:sp>
    </p:spTree>
    <p:extLst>
      <p:ext uri="{BB962C8B-B14F-4D97-AF65-F5344CB8AC3E}">
        <p14:creationId xmlns:p14="http://schemas.microsoft.com/office/powerpoint/2010/main" val="95720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8472-6FBD-E347-9464-149BB43318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064828-82C8-E745-AF8A-5ECA266F0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8107EB-DAEA-E549-B70F-D5B9386438F1}"/>
              </a:ext>
            </a:extLst>
          </p:cNvPr>
          <p:cNvSpPr>
            <a:spLocks noGrp="1"/>
          </p:cNvSpPr>
          <p:nvPr>
            <p:ph type="dt" sz="half" idx="10"/>
          </p:nvPr>
        </p:nvSpPr>
        <p:spPr/>
        <p:txBody>
          <a:bodyPr/>
          <a:lstStyle/>
          <a:p>
            <a:fld id="{CBF13F81-ABE1-F44C-B9E2-CE35CD186EDD}" type="datetimeFigureOut">
              <a:rPr lang="en-US" smtClean="0"/>
              <a:t>11/11/22</a:t>
            </a:fld>
            <a:endParaRPr lang="en-US"/>
          </a:p>
        </p:txBody>
      </p:sp>
      <p:sp>
        <p:nvSpPr>
          <p:cNvPr id="5" name="Footer Placeholder 4">
            <a:extLst>
              <a:ext uri="{FF2B5EF4-FFF2-40B4-BE49-F238E27FC236}">
                <a16:creationId xmlns:a16="http://schemas.microsoft.com/office/drawing/2014/main" id="{676B9DFF-AB5A-FB44-A05E-A39F211C9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88E00-7AB0-0C4C-9874-874CA29B1621}"/>
              </a:ext>
            </a:extLst>
          </p:cNvPr>
          <p:cNvSpPr>
            <a:spLocks noGrp="1"/>
          </p:cNvSpPr>
          <p:nvPr>
            <p:ph type="sldNum" sz="quarter" idx="12"/>
          </p:nvPr>
        </p:nvSpPr>
        <p:spPr/>
        <p:txBody>
          <a:bodyPr/>
          <a:lstStyle/>
          <a:p>
            <a:fld id="{568BD244-012D-3F4E-977A-5D67E4BAC141}" type="slidenum">
              <a:rPr lang="en-US" smtClean="0"/>
              <a:t>‹#›</a:t>
            </a:fld>
            <a:endParaRPr lang="en-US"/>
          </a:p>
        </p:txBody>
      </p:sp>
    </p:spTree>
    <p:extLst>
      <p:ext uri="{BB962C8B-B14F-4D97-AF65-F5344CB8AC3E}">
        <p14:creationId xmlns:p14="http://schemas.microsoft.com/office/powerpoint/2010/main" val="161154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4029-E29B-344D-A870-7138150A51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0A3A5-4EF0-034D-9EA4-492277852F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EB917-D635-8646-8D3E-F966C1CA04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68AB3-8CFE-A746-BA26-BAD35AD3D146}"/>
              </a:ext>
            </a:extLst>
          </p:cNvPr>
          <p:cNvSpPr>
            <a:spLocks noGrp="1"/>
          </p:cNvSpPr>
          <p:nvPr>
            <p:ph type="dt" sz="half" idx="10"/>
          </p:nvPr>
        </p:nvSpPr>
        <p:spPr/>
        <p:txBody>
          <a:bodyPr/>
          <a:lstStyle/>
          <a:p>
            <a:fld id="{CBF13F81-ABE1-F44C-B9E2-CE35CD186EDD}" type="datetimeFigureOut">
              <a:rPr lang="en-US" smtClean="0"/>
              <a:t>11/11/22</a:t>
            </a:fld>
            <a:endParaRPr lang="en-US"/>
          </a:p>
        </p:txBody>
      </p:sp>
      <p:sp>
        <p:nvSpPr>
          <p:cNvPr id="6" name="Footer Placeholder 5">
            <a:extLst>
              <a:ext uri="{FF2B5EF4-FFF2-40B4-BE49-F238E27FC236}">
                <a16:creationId xmlns:a16="http://schemas.microsoft.com/office/drawing/2014/main" id="{9680C913-265D-7A48-A240-B771F4859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398A3-0C11-CE47-B92B-2D06E65F7A61}"/>
              </a:ext>
            </a:extLst>
          </p:cNvPr>
          <p:cNvSpPr>
            <a:spLocks noGrp="1"/>
          </p:cNvSpPr>
          <p:nvPr>
            <p:ph type="sldNum" sz="quarter" idx="12"/>
          </p:nvPr>
        </p:nvSpPr>
        <p:spPr/>
        <p:txBody>
          <a:bodyPr/>
          <a:lstStyle/>
          <a:p>
            <a:fld id="{568BD244-012D-3F4E-977A-5D67E4BAC141}" type="slidenum">
              <a:rPr lang="en-US" smtClean="0"/>
              <a:t>‹#›</a:t>
            </a:fld>
            <a:endParaRPr lang="en-US"/>
          </a:p>
        </p:txBody>
      </p:sp>
    </p:spTree>
    <p:extLst>
      <p:ext uri="{BB962C8B-B14F-4D97-AF65-F5344CB8AC3E}">
        <p14:creationId xmlns:p14="http://schemas.microsoft.com/office/powerpoint/2010/main" val="410662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DF32-B7A1-F74D-8A3D-9C4E3492E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5F7CC-B527-3E47-A6D7-E9290FFABA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ECE52-EA48-EB4D-9A12-5499BB4F9D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5356A9-413C-324C-9263-225080FDB4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52046C-ABAF-8C4B-9935-E9D7E279E2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31EDBF-194A-194E-82DB-581E7CE0B52A}"/>
              </a:ext>
            </a:extLst>
          </p:cNvPr>
          <p:cNvSpPr>
            <a:spLocks noGrp="1"/>
          </p:cNvSpPr>
          <p:nvPr>
            <p:ph type="dt" sz="half" idx="10"/>
          </p:nvPr>
        </p:nvSpPr>
        <p:spPr/>
        <p:txBody>
          <a:bodyPr/>
          <a:lstStyle/>
          <a:p>
            <a:fld id="{CBF13F81-ABE1-F44C-B9E2-CE35CD186EDD}" type="datetimeFigureOut">
              <a:rPr lang="en-US" smtClean="0"/>
              <a:t>11/11/22</a:t>
            </a:fld>
            <a:endParaRPr lang="en-US"/>
          </a:p>
        </p:txBody>
      </p:sp>
      <p:sp>
        <p:nvSpPr>
          <p:cNvPr id="8" name="Footer Placeholder 7">
            <a:extLst>
              <a:ext uri="{FF2B5EF4-FFF2-40B4-BE49-F238E27FC236}">
                <a16:creationId xmlns:a16="http://schemas.microsoft.com/office/drawing/2014/main" id="{D62973F0-34D8-7642-8D47-FCAEAC4793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1D54CC-C3FD-7744-AE6F-05D610269BF1}"/>
              </a:ext>
            </a:extLst>
          </p:cNvPr>
          <p:cNvSpPr>
            <a:spLocks noGrp="1"/>
          </p:cNvSpPr>
          <p:nvPr>
            <p:ph type="sldNum" sz="quarter" idx="12"/>
          </p:nvPr>
        </p:nvSpPr>
        <p:spPr/>
        <p:txBody>
          <a:bodyPr/>
          <a:lstStyle/>
          <a:p>
            <a:fld id="{568BD244-012D-3F4E-977A-5D67E4BAC141}" type="slidenum">
              <a:rPr lang="en-US" smtClean="0"/>
              <a:t>‹#›</a:t>
            </a:fld>
            <a:endParaRPr lang="en-US"/>
          </a:p>
        </p:txBody>
      </p:sp>
    </p:spTree>
    <p:extLst>
      <p:ext uri="{BB962C8B-B14F-4D97-AF65-F5344CB8AC3E}">
        <p14:creationId xmlns:p14="http://schemas.microsoft.com/office/powerpoint/2010/main" val="65052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9995-2B6E-024F-9046-DCBB904CEC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31B425-67A8-6549-BFC6-32CC1CAE0B66}"/>
              </a:ext>
            </a:extLst>
          </p:cNvPr>
          <p:cNvSpPr>
            <a:spLocks noGrp="1"/>
          </p:cNvSpPr>
          <p:nvPr>
            <p:ph type="dt" sz="half" idx="10"/>
          </p:nvPr>
        </p:nvSpPr>
        <p:spPr/>
        <p:txBody>
          <a:bodyPr/>
          <a:lstStyle/>
          <a:p>
            <a:fld id="{CBF13F81-ABE1-F44C-B9E2-CE35CD186EDD}" type="datetimeFigureOut">
              <a:rPr lang="en-US" smtClean="0"/>
              <a:t>11/11/22</a:t>
            </a:fld>
            <a:endParaRPr lang="en-US"/>
          </a:p>
        </p:txBody>
      </p:sp>
      <p:sp>
        <p:nvSpPr>
          <p:cNvPr id="4" name="Footer Placeholder 3">
            <a:extLst>
              <a:ext uri="{FF2B5EF4-FFF2-40B4-BE49-F238E27FC236}">
                <a16:creationId xmlns:a16="http://schemas.microsoft.com/office/drawing/2014/main" id="{F2597E86-B2EF-BA46-A71D-205E9C8BE0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58A3B8-FC0E-854E-8F7C-907054325C53}"/>
              </a:ext>
            </a:extLst>
          </p:cNvPr>
          <p:cNvSpPr>
            <a:spLocks noGrp="1"/>
          </p:cNvSpPr>
          <p:nvPr>
            <p:ph type="sldNum" sz="quarter" idx="12"/>
          </p:nvPr>
        </p:nvSpPr>
        <p:spPr/>
        <p:txBody>
          <a:bodyPr/>
          <a:lstStyle/>
          <a:p>
            <a:fld id="{568BD244-012D-3F4E-977A-5D67E4BAC141}" type="slidenum">
              <a:rPr lang="en-US" smtClean="0"/>
              <a:t>‹#›</a:t>
            </a:fld>
            <a:endParaRPr lang="en-US"/>
          </a:p>
        </p:txBody>
      </p:sp>
    </p:spTree>
    <p:extLst>
      <p:ext uri="{BB962C8B-B14F-4D97-AF65-F5344CB8AC3E}">
        <p14:creationId xmlns:p14="http://schemas.microsoft.com/office/powerpoint/2010/main" val="3118706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DB0A9-0132-CC45-B7D7-6104A289A1EF}"/>
              </a:ext>
            </a:extLst>
          </p:cNvPr>
          <p:cNvSpPr>
            <a:spLocks noGrp="1"/>
          </p:cNvSpPr>
          <p:nvPr>
            <p:ph type="dt" sz="half" idx="10"/>
          </p:nvPr>
        </p:nvSpPr>
        <p:spPr/>
        <p:txBody>
          <a:bodyPr/>
          <a:lstStyle/>
          <a:p>
            <a:fld id="{CBF13F81-ABE1-F44C-B9E2-CE35CD186EDD}" type="datetimeFigureOut">
              <a:rPr lang="en-US" smtClean="0"/>
              <a:t>11/11/22</a:t>
            </a:fld>
            <a:endParaRPr lang="en-US"/>
          </a:p>
        </p:txBody>
      </p:sp>
      <p:sp>
        <p:nvSpPr>
          <p:cNvPr id="3" name="Footer Placeholder 2">
            <a:extLst>
              <a:ext uri="{FF2B5EF4-FFF2-40B4-BE49-F238E27FC236}">
                <a16:creationId xmlns:a16="http://schemas.microsoft.com/office/drawing/2014/main" id="{2B7E1917-BF5E-1C49-8051-511114211E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1D6A95-A15C-E94F-B957-C363A90D3C58}"/>
              </a:ext>
            </a:extLst>
          </p:cNvPr>
          <p:cNvSpPr>
            <a:spLocks noGrp="1"/>
          </p:cNvSpPr>
          <p:nvPr>
            <p:ph type="sldNum" sz="quarter" idx="12"/>
          </p:nvPr>
        </p:nvSpPr>
        <p:spPr/>
        <p:txBody>
          <a:bodyPr/>
          <a:lstStyle/>
          <a:p>
            <a:fld id="{568BD244-012D-3F4E-977A-5D67E4BAC141}" type="slidenum">
              <a:rPr lang="en-US" smtClean="0"/>
              <a:t>‹#›</a:t>
            </a:fld>
            <a:endParaRPr lang="en-US"/>
          </a:p>
        </p:txBody>
      </p:sp>
    </p:spTree>
    <p:extLst>
      <p:ext uri="{BB962C8B-B14F-4D97-AF65-F5344CB8AC3E}">
        <p14:creationId xmlns:p14="http://schemas.microsoft.com/office/powerpoint/2010/main" val="168543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784A-C051-AD49-8DA8-D68E4CBCA3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90A58C-6676-0E4C-959F-4EDE9673E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C89043-C059-ED4D-A385-E25162607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A2AC2D-EC8A-2E41-8DE7-C12BC3FD8F48}"/>
              </a:ext>
            </a:extLst>
          </p:cNvPr>
          <p:cNvSpPr>
            <a:spLocks noGrp="1"/>
          </p:cNvSpPr>
          <p:nvPr>
            <p:ph type="dt" sz="half" idx="10"/>
          </p:nvPr>
        </p:nvSpPr>
        <p:spPr/>
        <p:txBody>
          <a:bodyPr/>
          <a:lstStyle/>
          <a:p>
            <a:fld id="{CBF13F81-ABE1-F44C-B9E2-CE35CD186EDD}" type="datetimeFigureOut">
              <a:rPr lang="en-US" smtClean="0"/>
              <a:t>11/11/22</a:t>
            </a:fld>
            <a:endParaRPr lang="en-US"/>
          </a:p>
        </p:txBody>
      </p:sp>
      <p:sp>
        <p:nvSpPr>
          <p:cNvPr id="6" name="Footer Placeholder 5">
            <a:extLst>
              <a:ext uri="{FF2B5EF4-FFF2-40B4-BE49-F238E27FC236}">
                <a16:creationId xmlns:a16="http://schemas.microsoft.com/office/drawing/2014/main" id="{C45D9762-9E27-D846-9909-2551F6ABB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A0A6D-5675-4647-95E7-36B19283E016}"/>
              </a:ext>
            </a:extLst>
          </p:cNvPr>
          <p:cNvSpPr>
            <a:spLocks noGrp="1"/>
          </p:cNvSpPr>
          <p:nvPr>
            <p:ph type="sldNum" sz="quarter" idx="12"/>
          </p:nvPr>
        </p:nvSpPr>
        <p:spPr/>
        <p:txBody>
          <a:bodyPr/>
          <a:lstStyle/>
          <a:p>
            <a:fld id="{568BD244-012D-3F4E-977A-5D67E4BAC141}" type="slidenum">
              <a:rPr lang="en-US" smtClean="0"/>
              <a:t>‹#›</a:t>
            </a:fld>
            <a:endParaRPr lang="en-US"/>
          </a:p>
        </p:txBody>
      </p:sp>
    </p:spTree>
    <p:extLst>
      <p:ext uri="{BB962C8B-B14F-4D97-AF65-F5344CB8AC3E}">
        <p14:creationId xmlns:p14="http://schemas.microsoft.com/office/powerpoint/2010/main" val="226193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798D-7A7B-3B4C-8594-EEEB104A6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5A3E02-DCE3-FD4D-B1A6-72F6234452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7388EF-667C-704A-AFE4-6F93A95D8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88AFD2-3A8E-F844-844E-18F9E9E3DF4C}"/>
              </a:ext>
            </a:extLst>
          </p:cNvPr>
          <p:cNvSpPr>
            <a:spLocks noGrp="1"/>
          </p:cNvSpPr>
          <p:nvPr>
            <p:ph type="dt" sz="half" idx="10"/>
          </p:nvPr>
        </p:nvSpPr>
        <p:spPr/>
        <p:txBody>
          <a:bodyPr/>
          <a:lstStyle/>
          <a:p>
            <a:fld id="{CBF13F81-ABE1-F44C-B9E2-CE35CD186EDD}" type="datetimeFigureOut">
              <a:rPr lang="en-US" smtClean="0"/>
              <a:t>11/11/22</a:t>
            </a:fld>
            <a:endParaRPr lang="en-US"/>
          </a:p>
        </p:txBody>
      </p:sp>
      <p:sp>
        <p:nvSpPr>
          <p:cNvPr id="6" name="Footer Placeholder 5">
            <a:extLst>
              <a:ext uri="{FF2B5EF4-FFF2-40B4-BE49-F238E27FC236}">
                <a16:creationId xmlns:a16="http://schemas.microsoft.com/office/drawing/2014/main" id="{557B399B-CEB8-AA4C-9FA0-14C52C67A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D4012-C641-674D-AA36-C5CC3875B6EB}"/>
              </a:ext>
            </a:extLst>
          </p:cNvPr>
          <p:cNvSpPr>
            <a:spLocks noGrp="1"/>
          </p:cNvSpPr>
          <p:nvPr>
            <p:ph type="sldNum" sz="quarter" idx="12"/>
          </p:nvPr>
        </p:nvSpPr>
        <p:spPr/>
        <p:txBody>
          <a:bodyPr/>
          <a:lstStyle/>
          <a:p>
            <a:fld id="{568BD244-012D-3F4E-977A-5D67E4BAC141}" type="slidenum">
              <a:rPr lang="en-US" smtClean="0"/>
              <a:t>‹#›</a:t>
            </a:fld>
            <a:endParaRPr lang="en-US"/>
          </a:p>
        </p:txBody>
      </p:sp>
    </p:spTree>
    <p:extLst>
      <p:ext uri="{BB962C8B-B14F-4D97-AF65-F5344CB8AC3E}">
        <p14:creationId xmlns:p14="http://schemas.microsoft.com/office/powerpoint/2010/main" val="286897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97ECC-E50E-8944-979A-95BC2BBF3D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0B0E704-3798-4246-8967-415C6B3C4E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9E5F6-1532-2247-BABD-7440F1763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pitchFamily="2" charset="0"/>
              </a:defRPr>
            </a:lvl1pPr>
          </a:lstStyle>
          <a:p>
            <a:fld id="{CBF13F81-ABE1-F44C-B9E2-CE35CD186EDD}" type="datetimeFigureOut">
              <a:rPr lang="en-US" smtClean="0"/>
              <a:pPr/>
              <a:t>11/11/22</a:t>
            </a:fld>
            <a:endParaRPr lang="en-US"/>
          </a:p>
        </p:txBody>
      </p:sp>
      <p:sp>
        <p:nvSpPr>
          <p:cNvPr id="5" name="Footer Placeholder 4">
            <a:extLst>
              <a:ext uri="{FF2B5EF4-FFF2-40B4-BE49-F238E27FC236}">
                <a16:creationId xmlns:a16="http://schemas.microsoft.com/office/drawing/2014/main" id="{252FDB33-2CA7-FE42-AC18-60973E5688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pitchFamily="2" charset="0"/>
              </a:defRPr>
            </a:lvl1pPr>
          </a:lstStyle>
          <a:p>
            <a:endParaRPr lang="en-US"/>
          </a:p>
        </p:txBody>
      </p:sp>
      <p:sp>
        <p:nvSpPr>
          <p:cNvPr id="6" name="Slide Number Placeholder 5">
            <a:extLst>
              <a:ext uri="{FF2B5EF4-FFF2-40B4-BE49-F238E27FC236}">
                <a16:creationId xmlns:a16="http://schemas.microsoft.com/office/drawing/2014/main" id="{D0F2DDBD-952D-524B-81A6-D91CEEC96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itchFamily="2" charset="0"/>
              </a:defRPr>
            </a:lvl1pPr>
          </a:lstStyle>
          <a:p>
            <a:fld id="{568BD244-012D-3F4E-977A-5D67E4BAC141}" type="slidenum">
              <a:rPr lang="en-US" smtClean="0"/>
              <a:pPr/>
              <a:t>‹#›</a:t>
            </a:fld>
            <a:endParaRPr lang="en-US"/>
          </a:p>
        </p:txBody>
      </p:sp>
    </p:spTree>
    <p:extLst>
      <p:ext uri="{BB962C8B-B14F-4D97-AF65-F5344CB8AC3E}">
        <p14:creationId xmlns:p14="http://schemas.microsoft.com/office/powerpoint/2010/main" val="1419928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washington.edu/accesscomputing/AU/after.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B0BB-182B-BE4C-9243-31D630F8C543}"/>
              </a:ext>
            </a:extLst>
          </p:cNvPr>
          <p:cNvSpPr>
            <a:spLocks noGrp="1"/>
          </p:cNvSpPr>
          <p:nvPr>
            <p:ph type="ctrTitle"/>
          </p:nvPr>
        </p:nvSpPr>
        <p:spPr/>
        <p:txBody>
          <a:bodyPr>
            <a:normAutofit/>
          </a:bodyPr>
          <a:lstStyle/>
          <a:p>
            <a:r>
              <a:rPr lang="en-US" sz="7200" dirty="0">
                <a:latin typeface="+mj-lt"/>
              </a:rPr>
              <a:t>Introduction to Physics</a:t>
            </a:r>
          </a:p>
        </p:txBody>
      </p:sp>
      <p:pic>
        <p:nvPicPr>
          <p:cNvPr id="4" name="image1.png">
            <a:extLst>
              <a:ext uri="{FF2B5EF4-FFF2-40B4-BE49-F238E27FC236}">
                <a16:creationId xmlns:a16="http://schemas.microsoft.com/office/drawing/2014/main" id="{4003DE12-1F3B-7E4D-83DE-EDBF8273177C}"/>
              </a:ext>
              <a:ext uri="{C183D7F6-B498-43B3-948B-1728B52AA6E4}">
                <adec:decorative xmlns:adec="http://schemas.microsoft.com/office/drawing/2017/decorative" val="0"/>
              </a:ext>
            </a:extLst>
          </p:cNvPr>
          <p:cNvPicPr>
            <a:picLocks noChangeAspect="1"/>
          </p:cNvPicPr>
          <p:nvPr/>
        </p:nvPicPr>
        <p:blipFill>
          <a:blip r:embed="rId2"/>
          <a:srcRect/>
          <a:stretch>
            <a:fillRect/>
          </a:stretch>
        </p:blipFill>
        <p:spPr>
          <a:xfrm>
            <a:off x="2286855" y="3716079"/>
            <a:ext cx="7618290" cy="1554753"/>
          </a:xfrm>
          <a:prstGeom prst="rect">
            <a:avLst/>
          </a:prstGeom>
          <a:ln/>
        </p:spPr>
      </p:pic>
    </p:spTree>
    <p:extLst>
      <p:ext uri="{BB962C8B-B14F-4D97-AF65-F5344CB8AC3E}">
        <p14:creationId xmlns:p14="http://schemas.microsoft.com/office/powerpoint/2010/main" val="321050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837C-79E4-C149-9FC0-348DB65B41E9}"/>
              </a:ext>
              <a:ext uri="{C183D7F6-B498-43B3-948B-1728B52AA6E4}">
                <adec:decorative xmlns:adec="http://schemas.microsoft.com/office/drawing/2017/decorative" val="0"/>
              </a:ext>
            </a:extLst>
          </p:cNvPr>
          <p:cNvSpPr>
            <a:spLocks noGrp="1"/>
          </p:cNvSpPr>
          <p:nvPr>
            <p:ph type="title"/>
          </p:nvPr>
        </p:nvSpPr>
        <p:spPr/>
        <p:txBody>
          <a:bodyPr>
            <a:normAutofit/>
          </a:bodyPr>
          <a:lstStyle/>
          <a:p>
            <a:r>
              <a:rPr lang="en-US" sz="6000" dirty="0">
                <a:latin typeface="+mj-lt"/>
              </a:rPr>
              <a:t>Textbook</a:t>
            </a:r>
          </a:p>
        </p:txBody>
      </p:sp>
      <p:sp>
        <p:nvSpPr>
          <p:cNvPr id="3" name="Content Placeholder 2">
            <a:extLst>
              <a:ext uri="{FF2B5EF4-FFF2-40B4-BE49-F238E27FC236}">
                <a16:creationId xmlns:a16="http://schemas.microsoft.com/office/drawing/2014/main" id="{1C386A99-F9F1-C240-ACAA-265FECC84888}"/>
              </a:ext>
            </a:extLst>
          </p:cNvPr>
          <p:cNvSpPr>
            <a:spLocks noGrp="1"/>
          </p:cNvSpPr>
          <p:nvPr>
            <p:ph idx="1"/>
          </p:nvPr>
        </p:nvSpPr>
        <p:spPr>
          <a:xfrm>
            <a:off x="838200" y="1688259"/>
            <a:ext cx="10515600" cy="4351338"/>
          </a:xfrm>
        </p:spPr>
        <p:txBody>
          <a:bodyPr>
            <a:normAutofit/>
          </a:bodyPr>
          <a:lstStyle/>
          <a:p>
            <a:r>
              <a:rPr lang="en-US" dirty="0">
                <a:latin typeface="+mn-lt"/>
              </a:rPr>
              <a:t>Text Introduction to Physics, Second Edition, authored by the instructor</a:t>
            </a:r>
          </a:p>
          <a:p>
            <a:pPr lvl="1"/>
            <a:r>
              <a:rPr lang="en-US" sz="2800" dirty="0">
                <a:latin typeface="+mn-lt"/>
                <a:hlinkClick r:id="rId3"/>
              </a:rPr>
              <a:t>washington.edu/accesscomputing/AU/after.html</a:t>
            </a:r>
            <a:endParaRPr lang="en-US" sz="2800" dirty="0">
              <a:latin typeface="+mn-lt"/>
            </a:endParaRPr>
          </a:p>
        </p:txBody>
      </p:sp>
      <p:pic>
        <p:nvPicPr>
          <p:cNvPr id="6" name="Picture 5">
            <a:extLst>
              <a:ext uri="{FF2B5EF4-FFF2-40B4-BE49-F238E27FC236}">
                <a16:creationId xmlns:a16="http://schemas.microsoft.com/office/drawing/2014/main" id="{9858B438-9ADA-DEA1-1AC4-3ABB42F35AD7}"/>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7965247" y="3732496"/>
            <a:ext cx="3362188" cy="1824278"/>
          </a:xfrm>
          <a:prstGeom prst="rect">
            <a:avLst/>
          </a:prstGeom>
        </p:spPr>
      </p:pic>
      <p:pic>
        <p:nvPicPr>
          <p:cNvPr id="5" name="Picture 4">
            <a:extLst>
              <a:ext uri="{FF2B5EF4-FFF2-40B4-BE49-F238E27FC236}">
                <a16:creationId xmlns:a16="http://schemas.microsoft.com/office/drawing/2014/main" id="{CFE692CD-7738-68C7-A49A-54277F948372}"/>
              </a:ext>
            </a:extLst>
          </p:cNvPr>
          <p:cNvPicPr>
            <a:picLocks noChangeAspect="1"/>
          </p:cNvPicPr>
          <p:nvPr/>
        </p:nvPicPr>
        <p:blipFill>
          <a:blip r:embed="rId5"/>
          <a:stretch>
            <a:fillRect/>
          </a:stretch>
        </p:blipFill>
        <p:spPr>
          <a:xfrm>
            <a:off x="4414906" y="3461497"/>
            <a:ext cx="3362188" cy="2095277"/>
          </a:xfrm>
          <a:prstGeom prst="rect">
            <a:avLst/>
          </a:prstGeom>
        </p:spPr>
      </p:pic>
      <p:pic>
        <p:nvPicPr>
          <p:cNvPr id="13" name="Picture 12">
            <a:extLst>
              <a:ext uri="{FF2B5EF4-FFF2-40B4-BE49-F238E27FC236}">
                <a16:creationId xmlns:a16="http://schemas.microsoft.com/office/drawing/2014/main" id="{B3007E6A-6422-809C-419D-63291929A0EF}"/>
              </a:ext>
            </a:extLst>
          </p:cNvPr>
          <p:cNvPicPr>
            <a:picLocks noChangeAspect="1"/>
          </p:cNvPicPr>
          <p:nvPr/>
        </p:nvPicPr>
        <p:blipFill>
          <a:blip r:embed="rId6"/>
          <a:stretch>
            <a:fillRect/>
          </a:stretch>
        </p:blipFill>
        <p:spPr>
          <a:xfrm>
            <a:off x="1026353" y="3429000"/>
            <a:ext cx="3200400" cy="2160270"/>
          </a:xfrm>
          <a:prstGeom prst="rect">
            <a:avLst/>
          </a:prstGeom>
        </p:spPr>
      </p:pic>
    </p:spTree>
    <p:extLst>
      <p:ext uri="{BB962C8B-B14F-4D97-AF65-F5344CB8AC3E}">
        <p14:creationId xmlns:p14="http://schemas.microsoft.com/office/powerpoint/2010/main" val="27598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684EC-76D5-A544-9727-366B3EB292C6}"/>
              </a:ext>
            </a:extLst>
          </p:cNvPr>
          <p:cNvSpPr>
            <a:spLocks noGrp="1"/>
          </p:cNvSpPr>
          <p:nvPr>
            <p:ph idx="1"/>
          </p:nvPr>
        </p:nvSpPr>
        <p:spPr/>
        <p:txBody>
          <a:bodyPr/>
          <a:lstStyle/>
          <a:p>
            <a:pPr lvl="0">
              <a:spcBef>
                <a:spcPts val="600"/>
              </a:spcBef>
            </a:pPr>
            <a:r>
              <a:rPr lang="en-US" dirty="0">
                <a:latin typeface="+mn-lt"/>
              </a:rPr>
              <a:t>To offer students exposure to basic principles of Physics</a:t>
            </a:r>
          </a:p>
          <a:p>
            <a:pPr lvl="0">
              <a:spcBef>
                <a:spcPts val="600"/>
              </a:spcBef>
            </a:pPr>
            <a:r>
              <a:rPr lang="en-US" dirty="0">
                <a:latin typeface="+mn-lt"/>
              </a:rPr>
              <a:t>To provide students with rich, thought-provoking discussions during lecture sessions</a:t>
            </a:r>
          </a:p>
          <a:p>
            <a:pPr lvl="0">
              <a:spcBef>
                <a:spcPts val="600"/>
              </a:spcBef>
            </a:pPr>
            <a:r>
              <a:rPr lang="en-US" dirty="0">
                <a:latin typeface="+mn-lt"/>
              </a:rPr>
              <a:t>To provide students with experiential learning opportunities during laboratory sessions</a:t>
            </a:r>
          </a:p>
        </p:txBody>
      </p:sp>
      <p:sp>
        <p:nvSpPr>
          <p:cNvPr id="2" name="Title 1">
            <a:extLst>
              <a:ext uri="{FF2B5EF4-FFF2-40B4-BE49-F238E27FC236}">
                <a16:creationId xmlns:a16="http://schemas.microsoft.com/office/drawing/2014/main" id="{A3784BE3-D424-A947-8278-183FFE60FE45}"/>
              </a:ext>
            </a:extLst>
          </p:cNvPr>
          <p:cNvSpPr>
            <a:spLocks noGrp="1"/>
          </p:cNvSpPr>
          <p:nvPr>
            <p:ph type="title"/>
          </p:nvPr>
        </p:nvSpPr>
        <p:spPr/>
        <p:txBody>
          <a:bodyPr>
            <a:normAutofit/>
          </a:bodyPr>
          <a:lstStyle/>
          <a:p>
            <a:r>
              <a:rPr lang="en-US" sz="6000" dirty="0">
                <a:latin typeface="+mj-lt"/>
              </a:rPr>
              <a:t>Course Objectives</a:t>
            </a:r>
          </a:p>
        </p:txBody>
      </p:sp>
      <p:sp>
        <p:nvSpPr>
          <p:cNvPr id="4" name="TextBox 3">
            <a:extLst>
              <a:ext uri="{FF2B5EF4-FFF2-40B4-BE49-F238E27FC236}">
                <a16:creationId xmlns:a16="http://schemas.microsoft.com/office/drawing/2014/main" id="{ABA2AEF2-8DBE-8BB5-4296-7FEA5B6E63EE}"/>
              </a:ext>
            </a:extLst>
          </p:cNvPr>
          <p:cNvSpPr txBox="1"/>
          <p:nvPr/>
        </p:nvSpPr>
        <p:spPr>
          <a:xfrm>
            <a:off x="1871157" y="5154855"/>
            <a:ext cx="8449685" cy="461665"/>
          </a:xfrm>
          <a:prstGeom prst="rect">
            <a:avLst/>
          </a:prstGeom>
          <a:noFill/>
        </p:spPr>
        <p:txBody>
          <a:bodyPr wrap="none" rtlCol="0">
            <a:spAutoFit/>
          </a:bodyPr>
          <a:lstStyle/>
          <a:p>
            <a:r>
              <a:rPr lang="en-US" sz="2400" dirty="0">
                <a:effectLst/>
                <a:ea typeface="Times New Roman" panose="02020603050405020304" pitchFamily="18" charset="0"/>
                <a:cs typeface="Times New Roman" panose="02020603050405020304" pitchFamily="18" charset="0"/>
              </a:rPr>
              <a:t>Ce </a:t>
            </a:r>
            <a:r>
              <a:rPr lang="en-US" sz="2400" dirty="0" err="1">
                <a:effectLst/>
                <a:ea typeface="Times New Roman" panose="02020603050405020304" pitchFamily="18" charset="0"/>
                <a:cs typeface="Times New Roman" panose="02020603050405020304" pitchFamily="18" charset="0"/>
              </a:rPr>
              <a:t>programme</a:t>
            </a:r>
            <a:r>
              <a:rPr lang="en-US" sz="2400" dirty="0">
                <a:effectLst/>
                <a:ea typeface="Times New Roman" panose="02020603050405020304" pitchFamily="18" charset="0"/>
                <a:cs typeface="Times New Roman" panose="02020603050405020304" pitchFamily="18" charset="0"/>
              </a:rPr>
              <a:t> </a:t>
            </a:r>
            <a:r>
              <a:rPr lang="en-US" sz="2400" dirty="0" err="1">
                <a:effectLst/>
                <a:ea typeface="Times New Roman" panose="02020603050405020304" pitchFamily="18" charset="0"/>
                <a:cs typeface="Times New Roman" panose="02020603050405020304" pitchFamily="18" charset="0"/>
              </a:rPr>
              <a:t>est</a:t>
            </a:r>
            <a:r>
              <a:rPr lang="en-US" sz="2400" dirty="0">
                <a:effectLst/>
                <a:ea typeface="Times New Roman" panose="02020603050405020304" pitchFamily="18" charset="0"/>
                <a:cs typeface="Times New Roman" panose="02020603050405020304" pitchFamily="18" charset="0"/>
              </a:rPr>
              <a:t> </a:t>
            </a:r>
            <a:r>
              <a:rPr lang="en-US" sz="2400" dirty="0" err="1">
                <a:effectLst/>
                <a:ea typeface="Times New Roman" panose="02020603050405020304" pitchFamily="18" charset="0"/>
                <a:cs typeface="Times New Roman" panose="02020603050405020304" pitchFamily="18" charset="0"/>
              </a:rPr>
              <a:t>également</a:t>
            </a:r>
            <a:r>
              <a:rPr lang="en-US" sz="2400" dirty="0">
                <a:effectLst/>
                <a:ea typeface="Times New Roman" panose="02020603050405020304" pitchFamily="18" charset="0"/>
                <a:cs typeface="Times New Roman" panose="02020603050405020304" pitchFamily="18" charset="0"/>
              </a:rPr>
              <a:t> disponible en </a:t>
            </a:r>
            <a:r>
              <a:rPr lang="en-US" sz="2400" dirty="0" err="1">
                <a:effectLst/>
                <a:ea typeface="Times New Roman" panose="02020603050405020304" pitchFamily="18" charset="0"/>
                <a:cs typeface="Times New Roman" panose="02020603050405020304" pitchFamily="18" charset="0"/>
              </a:rPr>
              <a:t>français</a:t>
            </a:r>
            <a:r>
              <a:rPr lang="en-US" sz="2400" dirty="0">
                <a:effectLst/>
                <a:ea typeface="Times New Roman" panose="02020603050405020304" pitchFamily="18" charset="0"/>
                <a:cs typeface="Times New Roman" panose="02020603050405020304" pitchFamily="18" charset="0"/>
              </a:rPr>
              <a:t> sur </a:t>
            </a:r>
            <a:r>
              <a:rPr lang="en-US" sz="2400" dirty="0" err="1">
                <a:effectLst/>
                <a:ea typeface="Times New Roman" panose="02020603050405020304" pitchFamily="18" charset="0"/>
                <a:cs typeface="Times New Roman" panose="02020603050405020304" pitchFamily="18" charset="0"/>
              </a:rPr>
              <a:t>demande</a:t>
            </a:r>
            <a:r>
              <a:rPr lang="en-US" sz="2400" dirty="0">
                <a:effectLst/>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2721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73A974-CD58-CE48-BC84-428C1CCC3C8F}"/>
              </a:ext>
            </a:extLst>
          </p:cNvPr>
          <p:cNvSpPr>
            <a:spLocks noGrp="1"/>
          </p:cNvSpPr>
          <p:nvPr>
            <p:ph type="title"/>
          </p:nvPr>
        </p:nvSpPr>
        <p:spPr/>
        <p:txBody>
          <a:bodyPr>
            <a:normAutofit/>
          </a:bodyPr>
          <a:lstStyle/>
          <a:p>
            <a:r>
              <a:rPr lang="en-US" sz="6000" dirty="0">
                <a:latin typeface="+mj-lt"/>
              </a:rPr>
              <a:t>Class Schedule</a:t>
            </a:r>
          </a:p>
        </p:txBody>
      </p:sp>
      <p:sp>
        <p:nvSpPr>
          <p:cNvPr id="7" name="Content Placeholder 6">
            <a:extLst>
              <a:ext uri="{FF2B5EF4-FFF2-40B4-BE49-F238E27FC236}">
                <a16:creationId xmlns:a16="http://schemas.microsoft.com/office/drawing/2014/main" id="{E6B77F2C-9EC6-6540-84E0-C273D0DDD337}"/>
              </a:ext>
            </a:extLst>
          </p:cNvPr>
          <p:cNvSpPr>
            <a:spLocks noGrp="1"/>
          </p:cNvSpPr>
          <p:nvPr>
            <p:ph idx="1"/>
          </p:nvPr>
        </p:nvSpPr>
        <p:spPr/>
        <p:txBody>
          <a:bodyPr>
            <a:noAutofit/>
          </a:bodyPr>
          <a:lstStyle/>
          <a:p>
            <a:pPr marL="0" indent="0">
              <a:spcBef>
                <a:spcPts val="600"/>
              </a:spcBef>
              <a:buNone/>
            </a:pPr>
            <a:endParaRPr lang="en-US" sz="1800" dirty="0"/>
          </a:p>
        </p:txBody>
      </p:sp>
      <p:graphicFrame>
        <p:nvGraphicFramePr>
          <p:cNvPr id="9" name="Table 8" descr="Simple table with 3 columns and 7 rows.">
            <a:extLst>
              <a:ext uri="{FF2B5EF4-FFF2-40B4-BE49-F238E27FC236}">
                <a16:creationId xmlns:a16="http://schemas.microsoft.com/office/drawing/2014/main" id="{5D8A8DE4-196E-1F44-8828-2FD048152710}"/>
              </a:ext>
            </a:extLst>
          </p:cNvPr>
          <p:cNvGraphicFramePr>
            <a:graphicFrameLocks noGrp="1"/>
          </p:cNvGraphicFramePr>
          <p:nvPr>
            <p:extLst>
              <p:ext uri="{D42A27DB-BD31-4B8C-83A1-F6EECF244321}">
                <p14:modId xmlns:p14="http://schemas.microsoft.com/office/powerpoint/2010/main" val="3790183785"/>
              </p:ext>
            </p:extLst>
          </p:nvPr>
        </p:nvGraphicFramePr>
        <p:xfrm>
          <a:off x="838201" y="1825625"/>
          <a:ext cx="10515600" cy="4486946"/>
        </p:xfrm>
        <a:graphic>
          <a:graphicData uri="http://schemas.openxmlformats.org/drawingml/2006/table">
            <a:tbl>
              <a:tblPr firstRow="1" firstCol="1" bandRow="1">
                <a:tableStyleId>{5C22544A-7EE6-4342-B048-85BDC9FD1C3A}</a:tableStyleId>
              </a:tblPr>
              <a:tblGrid>
                <a:gridCol w="1639811">
                  <a:extLst>
                    <a:ext uri="{9D8B030D-6E8A-4147-A177-3AD203B41FA5}">
                      <a16:colId xmlns:a16="http://schemas.microsoft.com/office/drawing/2014/main" val="2527190168"/>
                    </a:ext>
                  </a:extLst>
                </a:gridCol>
                <a:gridCol w="5850377">
                  <a:extLst>
                    <a:ext uri="{9D8B030D-6E8A-4147-A177-3AD203B41FA5}">
                      <a16:colId xmlns:a16="http://schemas.microsoft.com/office/drawing/2014/main" val="2897234877"/>
                    </a:ext>
                  </a:extLst>
                </a:gridCol>
                <a:gridCol w="3025412">
                  <a:extLst>
                    <a:ext uri="{9D8B030D-6E8A-4147-A177-3AD203B41FA5}">
                      <a16:colId xmlns:a16="http://schemas.microsoft.com/office/drawing/2014/main" val="2140703003"/>
                    </a:ext>
                  </a:extLst>
                </a:gridCol>
              </a:tblGrid>
              <a:tr h="763861">
                <a:tc>
                  <a:txBody>
                    <a:bodyPr/>
                    <a:lstStyle/>
                    <a:p>
                      <a:pPr marL="0" marR="0" algn="ctr">
                        <a:spcBef>
                          <a:spcPts val="0"/>
                        </a:spcBef>
                        <a:spcAft>
                          <a:spcPts val="0"/>
                        </a:spcAft>
                      </a:pPr>
                      <a:r>
                        <a:rPr lang="en-US" sz="2400" dirty="0">
                          <a:effectLst/>
                        </a:rPr>
                        <a:t>Week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Topic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Reading Assignment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2556143"/>
                  </a:ext>
                </a:extLst>
              </a:tr>
              <a:tr h="320557">
                <a:tc>
                  <a:txBody>
                    <a:bodyPr/>
                    <a:lstStyle/>
                    <a:p>
                      <a:pPr marL="0" marR="0" algn="ctr">
                        <a:spcBef>
                          <a:spcPts val="0"/>
                        </a:spcBef>
                        <a:spcAft>
                          <a:spcPts val="0"/>
                        </a:spcAft>
                      </a:pPr>
                      <a:r>
                        <a:rPr lang="en-US" sz="24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rPr>
                        <a:t>Course Introduction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a:effectLst/>
                        </a:rPr>
                        <a:t>Chapter 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3400486"/>
                  </a:ext>
                </a:extLst>
              </a:tr>
              <a:tr h="583512">
                <a:tc>
                  <a:txBody>
                    <a:bodyPr/>
                    <a:lstStyle/>
                    <a:p>
                      <a:pPr marL="0" marR="0" algn="ctr">
                        <a:spcBef>
                          <a:spcPts val="0"/>
                        </a:spcBef>
                        <a:spcAft>
                          <a:spcPts val="0"/>
                        </a:spcAft>
                      </a:pPr>
                      <a:r>
                        <a:rPr lang="en-US" sz="2400" dirty="0">
                          <a:effectLst/>
                        </a:rPr>
                        <a:t>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rPr>
                        <a:t>Inertia, equilibrium, kinematics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rPr>
                        <a:t>Chapters 2-3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0358078"/>
                  </a:ext>
                </a:extLst>
              </a:tr>
              <a:tr h="583512">
                <a:tc>
                  <a:txBody>
                    <a:bodyPr/>
                    <a:lstStyle/>
                    <a:p>
                      <a:pPr marL="0" marR="0" algn="ctr">
                        <a:spcBef>
                          <a:spcPts val="0"/>
                        </a:spcBef>
                        <a:spcAft>
                          <a:spcPts val="0"/>
                        </a:spcAft>
                      </a:pPr>
                      <a:r>
                        <a:rPr lang="en-US" sz="24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rPr>
                        <a:t>Newton’s laws, vectors, momentum, energy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rPr>
                        <a:t>Chapters 4-7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9385091"/>
                  </a:ext>
                </a:extLst>
              </a:tr>
              <a:tr h="320557">
                <a:tc>
                  <a:txBody>
                    <a:bodyPr/>
                    <a:lstStyle/>
                    <a:p>
                      <a:pPr marL="0" marR="0" algn="ctr">
                        <a:spcBef>
                          <a:spcPts val="0"/>
                        </a:spcBef>
                        <a:spcAft>
                          <a:spcPts val="0"/>
                        </a:spcAft>
                      </a:pPr>
                      <a:r>
                        <a:rPr lang="en-US" sz="2400">
                          <a:effectLst/>
                        </a:rPr>
                        <a:t>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a:effectLst/>
                        </a:rPr>
                        <a:t>Matter, elasticity, scaling</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rPr>
                        <a:t>Chapters 8-10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6699955"/>
                  </a:ext>
                </a:extLst>
              </a:tr>
              <a:tr h="875269">
                <a:tc>
                  <a:txBody>
                    <a:bodyPr/>
                    <a:lstStyle/>
                    <a:p>
                      <a:pPr marL="0" marR="0" algn="ctr">
                        <a:spcBef>
                          <a:spcPts val="0"/>
                        </a:spcBef>
                        <a:spcAft>
                          <a:spcPts val="0"/>
                        </a:spcAft>
                      </a:pPr>
                      <a:r>
                        <a:rPr lang="en-US" sz="2400">
                          <a:effectLst/>
                        </a:rPr>
                        <a:t>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rPr>
                        <a:t>Wake kinematics, sound, electricity, magnetism, induction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rPr>
                        <a:t>Chapters 11-15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6600938"/>
                  </a:ext>
                </a:extLst>
              </a:tr>
              <a:tr h="583512">
                <a:tc>
                  <a:txBody>
                    <a:bodyPr/>
                    <a:lstStyle/>
                    <a:p>
                      <a:pPr marL="0" marR="0" algn="ctr">
                        <a:spcBef>
                          <a:spcPts val="0"/>
                        </a:spcBef>
                        <a:spcAft>
                          <a:spcPts val="0"/>
                        </a:spcAft>
                      </a:pPr>
                      <a:r>
                        <a:rPr lang="en-US" sz="2400">
                          <a:effectLst/>
                        </a:rPr>
                        <a:t>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a:effectLst/>
                        </a:rPr>
                        <a:t>Light, reflection and refraction, emission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rPr>
                        <a:t>Chapters 16-18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0569975"/>
                  </a:ext>
                </a:extLst>
              </a:tr>
              <a:tr h="320557">
                <a:tc>
                  <a:txBody>
                    <a:bodyPr/>
                    <a:lstStyle/>
                    <a:p>
                      <a:pPr marL="0" marR="0" algn="ctr">
                        <a:spcBef>
                          <a:spcPts val="0"/>
                        </a:spcBef>
                        <a:spcAft>
                          <a:spcPts val="0"/>
                        </a:spcAft>
                      </a:pPr>
                      <a:r>
                        <a:rPr lang="en-US" sz="2400" dirty="0">
                          <a:effectLst/>
                        </a:rPr>
                        <a:t>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rPr>
                        <a:t>Review, final exam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177687"/>
                  </a:ext>
                </a:extLst>
              </a:tr>
            </a:tbl>
          </a:graphicData>
        </a:graphic>
      </p:graphicFrame>
    </p:spTree>
    <p:extLst>
      <p:ext uri="{BB962C8B-B14F-4D97-AF65-F5344CB8AC3E}">
        <p14:creationId xmlns:p14="http://schemas.microsoft.com/office/powerpoint/2010/main" val="1743990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73A974-CD58-CE48-BC84-428C1CCC3C8F}"/>
              </a:ext>
            </a:extLst>
          </p:cNvPr>
          <p:cNvSpPr>
            <a:spLocks noGrp="1"/>
          </p:cNvSpPr>
          <p:nvPr>
            <p:ph type="title"/>
          </p:nvPr>
        </p:nvSpPr>
        <p:spPr/>
        <p:txBody>
          <a:bodyPr>
            <a:normAutofit/>
          </a:bodyPr>
          <a:lstStyle/>
          <a:p>
            <a:r>
              <a:rPr lang="en-US" sz="6000" dirty="0">
                <a:latin typeface="+mj-lt"/>
              </a:rPr>
              <a:t>Grades</a:t>
            </a:r>
          </a:p>
        </p:txBody>
      </p:sp>
      <p:sp>
        <p:nvSpPr>
          <p:cNvPr id="7" name="Content Placeholder 6">
            <a:extLst>
              <a:ext uri="{FF2B5EF4-FFF2-40B4-BE49-F238E27FC236}">
                <a16:creationId xmlns:a16="http://schemas.microsoft.com/office/drawing/2014/main" id="{E6B77F2C-9EC6-6540-84E0-C273D0DDD337}"/>
              </a:ext>
            </a:extLst>
          </p:cNvPr>
          <p:cNvSpPr>
            <a:spLocks noGrp="1"/>
          </p:cNvSpPr>
          <p:nvPr>
            <p:ph idx="1"/>
          </p:nvPr>
        </p:nvSpPr>
        <p:spPr>
          <a:xfrm>
            <a:off x="838200" y="1825625"/>
            <a:ext cx="10515600" cy="1325563"/>
          </a:xfrm>
        </p:spPr>
        <p:txBody>
          <a:bodyPr>
            <a:noAutofit/>
          </a:bodyPr>
          <a:lstStyle/>
          <a:p>
            <a:pPr>
              <a:spcBef>
                <a:spcPts val="600"/>
              </a:spcBef>
            </a:pPr>
            <a:r>
              <a:rPr lang="en-US" dirty="0">
                <a:latin typeface="+mn-lt"/>
              </a:rPr>
              <a:t>Grades will be assigned on a ten-point scale (90 to 100 is an A, 80 to 89 is a B, etc.). Homework, exams, and projects will be weighted as follows:</a:t>
            </a:r>
          </a:p>
        </p:txBody>
      </p:sp>
      <p:graphicFrame>
        <p:nvGraphicFramePr>
          <p:cNvPr id="15" name="Diagram 14" descr="Grading rubric">
            <a:extLst>
              <a:ext uri="{FF2B5EF4-FFF2-40B4-BE49-F238E27FC236}">
                <a16:creationId xmlns:a16="http://schemas.microsoft.com/office/drawing/2014/main" id="{1507DBC3-0BD6-7D2A-FC01-6DA1A453CC38}"/>
              </a:ext>
            </a:extLst>
          </p:cNvPr>
          <p:cNvGraphicFramePr/>
          <p:nvPr>
            <p:extLst>
              <p:ext uri="{D42A27DB-BD31-4B8C-83A1-F6EECF244321}">
                <p14:modId xmlns:p14="http://schemas.microsoft.com/office/powerpoint/2010/main" val="2235400073"/>
              </p:ext>
            </p:extLst>
          </p:nvPr>
        </p:nvGraphicFramePr>
        <p:xfrm>
          <a:off x="2032000" y="212212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6068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310</Words>
  <Application>Microsoft Macintosh PowerPoint</Application>
  <PresentationFormat>Widescreen</PresentationFormat>
  <Paragraphs>54</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vt:lpstr>
      <vt:lpstr>Office Theme</vt:lpstr>
      <vt:lpstr>Introduction to Physics</vt:lpstr>
      <vt:lpstr>Textbook</vt:lpstr>
      <vt:lpstr>Course Objectives</vt:lpstr>
      <vt:lpstr>Class Schedule</vt:lpstr>
      <vt:lpstr>Grades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Physics</dc:title>
  <dc:subject/>
  <dc:creator/>
  <cp:keywords/>
  <dc:description/>
  <cp:lastModifiedBy>Gaby de Jongh</cp:lastModifiedBy>
  <cp:revision>28</cp:revision>
  <dcterms:created xsi:type="dcterms:W3CDTF">2021-05-05T23:55:26Z</dcterms:created>
  <dcterms:modified xsi:type="dcterms:W3CDTF">2022-11-11T20:57:04Z</dcterms:modified>
  <cp:category/>
</cp:coreProperties>
</file>