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58" r:id="rId6"/>
    <p:sldId id="262" r:id="rId7"/>
    <p:sldId id="265" r:id="rId8"/>
    <p:sldId id="259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695"/>
  </p:normalViewPr>
  <p:slideViewPr>
    <p:cSldViewPr snapToGrid="0" snapToObjects="1">
      <p:cViewPr varScale="1">
        <p:scale>
          <a:sx n="102" d="100"/>
          <a:sy n="102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1A7C-639E-8149-8AEB-C41AD01FBCE5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908A-324B-134B-8AD3-2F72B84A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median house value is the response variable (dependent variable)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attributes include variables such as per</a:t>
            </a:r>
            <a:r>
              <a:rPr lang="en-US" baseline="0" dirty="0" smtClean="0"/>
              <a:t> capita crime rate, whether or not the town touches the Charles River, and the pupil-teacher ratio by town (independent variables)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are 11 continuous numeric attributes, and 2 integer valued attributes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By identifying the attributes that lead to the highest median home value, one can identify the attributes of a town that offer the best investment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Variables include features such as per capita crime rate, distance from Boston employment centers, pupil-teacher ratio, and 10 other attribute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goal of multiple linear regression is to model a continuous response variable as a function of the sum of coefficient weighted explanatory variables 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There are 11 continuous variables, and 2 integer valued variables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plot shows the response variable, </a:t>
            </a:r>
            <a:r>
              <a:rPr lang="en-US" baseline="0" dirty="0" err="1" smtClean="0"/>
              <a:t>medv</a:t>
            </a:r>
            <a:r>
              <a:rPr lang="en-US" baseline="0" dirty="0" smtClean="0"/>
              <a:t>, plotted against the two variables with the highest correlation with </a:t>
            </a:r>
            <a:r>
              <a:rPr lang="en-US" baseline="0" dirty="0" err="1" smtClean="0"/>
              <a:t>medv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lstat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Factors </a:t>
            </a:r>
            <a:r>
              <a:rPr lang="en-US" baseline="0" dirty="0" smtClean="0"/>
              <a:t>such as multicollinearity, interactions, polynomial terms, and model assumptions were considered when selecting the final model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Multicollinearity occurs when several predictor variables are correlated and can cause unstable coefficient estimates and inaccurate standard error estimates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Interactions occur when two variables have a joint effect in addition to their main effects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Polynomial terms are appropriate when the relationship between the response and predictor is not strictly linear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assess explanatory ability, R^2 was used on the model fit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assess accuracy, the mean prediction error on the validation set was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 Housing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Predicting Median Home Values in Boston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David Russo</a:t>
            </a: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potentially relevant details that couldn’t be easily fit into the core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attributes that best correspond to median house value </a:t>
            </a:r>
          </a:p>
          <a:p>
            <a:r>
              <a:rPr lang="en-US" dirty="0" smtClean="0"/>
              <a:t>Results can help identify neighborhoods with potential for lucrative property investments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 multiple linear regression model was fit to identify a subset of town variables that contribute to median home value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65" y="3063623"/>
            <a:ext cx="5370273" cy="34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variety of models were fit and assessed to determine a final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Statistically insignificant variables were removed from models</a:t>
            </a:r>
            <a:endParaRPr lang="en-US" dirty="0"/>
          </a:p>
          <a:p>
            <a:r>
              <a:rPr lang="en-US" dirty="0" smtClean="0"/>
              <a:t>The final model was selected on the basis of its explanatory ability and predictive ability</a:t>
            </a:r>
          </a:p>
          <a:p>
            <a:pPr lvl="1"/>
            <a:r>
              <a:rPr lang="en-US" dirty="0" smtClean="0"/>
              <a:t>A validation set of data was left out to assess candidate models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performance</a:t>
            </a:r>
          </a:p>
          <a:p>
            <a:r>
              <a:rPr lang="en-US" dirty="0" smtClean="0"/>
              <a:t>Confusion Matrix or other more specific description of results (may require 2</a:t>
            </a:r>
            <a:r>
              <a:rPr lang="en-US" baseline="30000" dirty="0" smtClean="0"/>
              <a:t>nd</a:t>
            </a:r>
            <a:r>
              <a:rPr lang="en-US" dirty="0" smtClean="0"/>
              <a:t>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</a:t>
            </a:r>
            <a:r>
              <a:rPr lang="en-US" dirty="0" smtClean="0"/>
              <a:t>Analysis </a:t>
            </a:r>
            <a:br>
              <a:rPr lang="en-US" dirty="0" smtClean="0"/>
            </a:br>
            <a:r>
              <a:rPr lang="en-US" dirty="0" smtClean="0"/>
              <a:t>Multicollinearity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17638"/>
            <a:ext cx="7734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</a:t>
            </a:r>
            <a:r>
              <a:rPr lang="en-US" dirty="0" smtClean="0"/>
              <a:t>Analysis </a:t>
            </a:r>
            <a:br>
              <a:rPr lang="en-US" dirty="0" smtClean="0"/>
            </a:br>
            <a:r>
              <a:rPr lang="en-US" dirty="0" smtClean="0"/>
              <a:t>Polynomial Terms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17638"/>
            <a:ext cx="7734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message from analysis.</a:t>
            </a:r>
          </a:p>
          <a:p>
            <a:r>
              <a:rPr lang="en-US" dirty="0" smtClean="0"/>
              <a:t>How can the stakeholder use the information obtained OR How can the insight obtained be used to open a new analytic project that should lead closer to actionable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follow on project to this?</a:t>
            </a:r>
          </a:p>
          <a:p>
            <a:r>
              <a:rPr lang="en-US" dirty="0" smtClean="0"/>
              <a:t>What should others following in your steps take into consideration</a:t>
            </a:r>
          </a:p>
          <a:p>
            <a:r>
              <a:rPr lang="en-US" dirty="0" smtClean="0"/>
              <a:t>What should the information need / problem statement be for the next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481</Words>
  <Application>Microsoft Macintosh PowerPoint</Application>
  <PresentationFormat>On-screen Show (4:3)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Boston Housing Market</vt:lpstr>
      <vt:lpstr>Project Purpose</vt:lpstr>
      <vt:lpstr>Analytic Approach</vt:lpstr>
      <vt:lpstr>Analytic Approach</vt:lpstr>
      <vt:lpstr>Results</vt:lpstr>
      <vt:lpstr>Error Analysis  Multicollinearity</vt:lpstr>
      <vt:lpstr>Error Analysis  Polynomial Terms</vt:lpstr>
      <vt:lpstr>Actionable Information or Insights</vt:lpstr>
      <vt:lpstr>Future Work</vt:lpstr>
      <vt:lpstr>Supplemental Information</vt:lpstr>
    </vt:vector>
  </TitlesOfParts>
  <Company>Carnegie Mellon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David Russo</cp:lastModifiedBy>
  <cp:revision>75</cp:revision>
  <dcterms:created xsi:type="dcterms:W3CDTF">2015-10-13T14:29:04Z</dcterms:created>
  <dcterms:modified xsi:type="dcterms:W3CDTF">2017-02-08T04:37:57Z</dcterms:modified>
</cp:coreProperties>
</file>