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2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1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2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2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8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0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3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2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A78D0-928A-634F-ABF2-D3FC94F87C6B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Analytic 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87280"/>
          </a:xfrm>
        </p:spPr>
        <p:txBody>
          <a:bodyPr/>
          <a:lstStyle/>
          <a:p>
            <a:r>
              <a:rPr lang="en-US" dirty="0" smtClean="0"/>
              <a:t>One line description of mission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477619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Project Team Members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9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need / problem statement</a:t>
            </a:r>
          </a:p>
          <a:p>
            <a:r>
              <a:rPr lang="en-US" dirty="0" smtClean="0"/>
              <a:t>Value proposition if solution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1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methodology</a:t>
            </a:r>
          </a:p>
          <a:p>
            <a:r>
              <a:rPr lang="en-US" dirty="0" smtClean="0"/>
              <a:t>Description of the final approach utilized to generate the best results (may require 2</a:t>
            </a:r>
            <a:r>
              <a:rPr lang="en-US" baseline="30000" dirty="0" smtClean="0"/>
              <a:t>nd</a:t>
            </a:r>
            <a:r>
              <a:rPr lang="en-US" dirty="0" smtClean="0"/>
              <a:t> slide)</a:t>
            </a:r>
          </a:p>
        </p:txBody>
      </p:sp>
    </p:spTree>
    <p:extLst>
      <p:ext uri="{BB962C8B-B14F-4D97-AF65-F5344CB8AC3E}">
        <p14:creationId xmlns:p14="http://schemas.microsoft.com/office/powerpoint/2010/main" val="126708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of performance</a:t>
            </a:r>
          </a:p>
          <a:p>
            <a:r>
              <a:rPr lang="en-US" dirty="0" smtClean="0"/>
              <a:t>Confusion Matrix or other more specific description of results (may require 2</a:t>
            </a:r>
            <a:r>
              <a:rPr lang="en-US" baseline="30000" dirty="0" smtClean="0"/>
              <a:t>nd</a:t>
            </a:r>
            <a:r>
              <a:rPr lang="en-US" dirty="0" smtClean="0"/>
              <a:t>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6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Elucidation of most challenging or difficult cases and a brief description of why they are challenging. One per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2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Actionable Information or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Take-home message from analysis.</a:t>
            </a:r>
          </a:p>
          <a:p>
            <a:r>
              <a:rPr lang="en-US" dirty="0" smtClean="0"/>
              <a:t>How can the stakeholder use the information obtained OR How can the insight obtained be used to open a new analytic project that should lead closer to actionable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9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follow on project to this?</a:t>
            </a:r>
          </a:p>
          <a:p>
            <a:r>
              <a:rPr lang="en-US" dirty="0" smtClean="0"/>
              <a:t>What should others following in your steps take into consideration</a:t>
            </a:r>
          </a:p>
          <a:p>
            <a:r>
              <a:rPr lang="en-US" dirty="0" smtClean="0"/>
              <a:t>What should the information need / problem statement be for the next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potentially relevant details that couldn’t be easily fit into the core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9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178</Words>
  <Application>Microsoft Macintosh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Analytic Project Title</vt:lpstr>
      <vt:lpstr>Project Purpose</vt:lpstr>
      <vt:lpstr>Analytic Approach</vt:lpstr>
      <vt:lpstr>Results</vt:lpstr>
      <vt:lpstr>Error Analysis</vt:lpstr>
      <vt:lpstr>Actionable Information or Insights</vt:lpstr>
      <vt:lpstr>Future Work</vt:lpstr>
      <vt:lpstr>Supplemental Information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 Project Title</dc:title>
  <dc:creator>Ravi Starzl</dc:creator>
  <cp:lastModifiedBy>Ravi Starzl</cp:lastModifiedBy>
  <cp:revision>2</cp:revision>
  <dcterms:created xsi:type="dcterms:W3CDTF">2015-10-13T14:29:04Z</dcterms:created>
  <dcterms:modified xsi:type="dcterms:W3CDTF">2015-10-13T14:44:13Z</dcterms:modified>
</cp:coreProperties>
</file>