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6" r:id="rId5"/>
    <p:sldId id="267" r:id="rId6"/>
    <p:sldId id="268" r:id="rId7"/>
    <p:sldId id="260" r:id="rId8"/>
    <p:sldId id="269" r:id="rId9"/>
    <p:sldId id="275" r:id="rId10"/>
    <p:sldId id="274" r:id="rId11"/>
    <p:sldId id="271" r:id="rId12"/>
    <p:sldId id="272" r:id="rId13"/>
    <p:sldId id="273" r:id="rId14"/>
    <p:sldId id="277" r:id="rId15"/>
    <p:sldId id="263" r:id="rId16"/>
    <p:sldId id="279" r:id="rId17"/>
    <p:sldId id="280" r:id="rId18"/>
    <p:sldId id="281" r:id="rId19"/>
    <p:sldId id="282" r:id="rId20"/>
    <p:sldId id="278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E04"/>
    <a:srgbClr val="F1800F"/>
    <a:srgbClr val="446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3" autoAdjust="0"/>
    <p:restoredTop sz="94660"/>
  </p:normalViewPr>
  <p:slideViewPr>
    <p:cSldViewPr snapToGrid="0">
      <p:cViewPr>
        <p:scale>
          <a:sx n="66" d="100"/>
          <a:sy n="66" d="100"/>
        </p:scale>
        <p:origin x="85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DDEDC-AB0E-4C38-824C-2A1B19B4A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773D7C-18EA-4088-A4DE-75C1043B2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256AF1-435D-4A1C-94EF-8D1566C8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811E-6EA4-458C-A80E-66E0519CDEF9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053DD5-2C1C-4244-A0C6-D7495335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B52FF8-FC36-461D-B66A-59B90BD0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E0F9-D939-47D6-B0C6-2690FD60E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96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7B95C-0821-4817-A94B-19BCA410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DB85B8-3914-4AB3-A513-B1B12FB12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99A48-4AA4-418B-A498-B5215A68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811E-6EA4-458C-A80E-66E0519CDEF9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D9FA8A-2D26-4EE9-A04A-3D41E06D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8BCA5B-3998-450C-BF52-ABFCB1D7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E0F9-D939-47D6-B0C6-2690FD60E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9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0DE532-52F4-443C-BEC8-41148A87B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006E0E-2793-40A2-9148-807A4084A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73584F-B387-4A33-8F5C-C9F21045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811E-6EA4-458C-A80E-66E0519CDEF9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F7ACB9-56FA-4094-8516-44C14856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C7CEE4-3159-471F-996B-D50C6BC2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E0F9-D939-47D6-B0C6-2690FD60E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92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E2054-5C32-42F7-9844-23877A86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305BE9-B034-4205-BD29-7AC25493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46A6A-1163-437A-A8B4-0F298B62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811E-6EA4-458C-A80E-66E0519CDEF9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861270-D856-4E3A-B04F-CD06D7CF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F6FE04-7A52-4752-B3EA-FA1D2D59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E0F9-D939-47D6-B0C6-2690FD60E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94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25DD8-9878-4484-8879-75F35E00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2D8807-CA10-47B2-A51E-D5DE1CC8B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AA072-EFB6-4DA8-B065-D6930A28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811E-6EA4-458C-A80E-66E0519CDEF9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B97639-830B-4087-990B-40B10127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33C32-6566-44E0-9998-31C61E52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E0F9-D939-47D6-B0C6-2690FD60E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4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F3BF2-78FC-4841-84AB-3ABCB0C5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898BD5-AB6C-4F18-B84A-E3927A1B8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8CE1A3-8698-4192-AD3B-5BC2C8521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BACF77-748F-4912-9FE0-5A0FC9D4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811E-6EA4-458C-A80E-66E0519CDEF9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863212-E03B-47F3-BE25-52D28A2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10F13D-A09B-4788-BBFF-78B3D53F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E0F9-D939-47D6-B0C6-2690FD60E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10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38F56-AA2A-45A8-8C5C-BFD9FE86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A81C17-1826-4F98-830F-8AD627CEB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FD66AF-2293-450A-A018-D8D310050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E20C48-8C2E-494B-A65B-ED5370908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BF6E97-3DD6-4081-9FA5-9FBBEF893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D32415-E1F4-4840-9AEB-BF2D08DC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811E-6EA4-458C-A80E-66E0519CDEF9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35C1FE-5403-4DF2-A71E-B3206ABC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30FCDE-32D7-400D-ABC8-24951BFD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E0F9-D939-47D6-B0C6-2690FD60E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49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AE7D8-169C-4C94-80EC-760EFDEE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ED497D-6C4B-4A37-841B-1E9FA858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811E-6EA4-458C-A80E-66E0519CDEF9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8441DB-659E-49B7-910C-1F67B9E3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C20935-1E7E-4E83-A5D1-4A17F455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E0F9-D939-47D6-B0C6-2690FD60E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82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39C0F6-BD40-40C5-8524-CEF2F989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811E-6EA4-458C-A80E-66E0519CDEF9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5F39D6-AB31-429B-8C0B-3B07549C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E713BB-EC9F-49EE-8B55-42B94FE6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E0F9-D939-47D6-B0C6-2690FD60E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87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9B69B-0790-4C79-9044-7C39BC96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13059-9376-4FF8-AF96-EADFA9CC8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EB3C73-BC8C-4BCA-A5DF-608172083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45E51F-0F3A-4EA8-B532-1058B7C9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811E-6EA4-458C-A80E-66E0519CDEF9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68F1FE-A399-4E84-ACC1-57778225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545D5B-45DB-4A9A-8DA1-15A93A6B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E0F9-D939-47D6-B0C6-2690FD60E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48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64221-5107-4E04-8D89-2B2D66E2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DCCBDED-23AB-4A4B-AE84-0C1DE048C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4C5A8E-14E0-4B9C-A72C-D453E51B2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D32BD5-C722-4C34-9808-595D71ED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811E-6EA4-458C-A80E-66E0519CDEF9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0340F4-ABF7-4D50-996F-682D8CB8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E61FE1-EF33-41B1-B728-EC13896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E0F9-D939-47D6-B0C6-2690FD60E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67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8480D0-D159-458B-B112-3D9AD1E37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591650-3E1A-4561-8E82-4B5D8327E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3731B0-D905-498F-B34D-D336E8763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4811E-6EA4-458C-A80E-66E0519CDEF9}" type="datetimeFigureOut">
              <a:rPr lang="pt-BR" smtClean="0"/>
              <a:t>21/07/2017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55AC7-2162-469B-9748-D726D3FD6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DEAEC7-223B-4161-980B-1448D7BE7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CE0F9-D939-47D6-B0C6-2690FD60E0A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BD17C3E-2C88-480D-BE95-DA9885538E98}"/>
              </a:ext>
            </a:extLst>
          </p:cNvPr>
          <p:cNvSpPr/>
          <p:nvPr userDrawn="1"/>
        </p:nvSpPr>
        <p:spPr>
          <a:xfrm>
            <a:off x="0" y="6176963"/>
            <a:ext cx="12192000" cy="700316"/>
          </a:xfrm>
          <a:prstGeom prst="rect">
            <a:avLst/>
          </a:prstGeom>
          <a:solidFill>
            <a:srgbClr val="446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E91FAE3-CAF7-4369-AD4F-F5F3A7589FF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492" y="6290894"/>
            <a:ext cx="929450" cy="46094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422BC03-035B-4B03-B49B-82903AEDDF50}"/>
              </a:ext>
            </a:extLst>
          </p:cNvPr>
          <p:cNvSpPr/>
          <p:nvPr userDrawn="1"/>
        </p:nvSpPr>
        <p:spPr>
          <a:xfrm>
            <a:off x="0" y="1"/>
            <a:ext cx="12192000" cy="6176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1B2D638-2BD7-4E46-847D-A73DAFC0421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58" y="6279388"/>
            <a:ext cx="429894" cy="42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6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D12FDCD-1B0C-4F04-A8C4-A4C3EB44D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103" y="2248204"/>
            <a:ext cx="1714500" cy="16192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4F7E756-1BD3-40AB-B98C-7A0329B527AA}"/>
              </a:ext>
            </a:extLst>
          </p:cNvPr>
          <p:cNvSpPr txBox="1"/>
          <p:nvPr/>
        </p:nvSpPr>
        <p:spPr>
          <a:xfrm>
            <a:off x="4884554" y="2248204"/>
            <a:ext cx="44859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dirty="0" err="1">
                <a:solidFill>
                  <a:schemeClr val="bg2">
                    <a:lumMod val="25000"/>
                  </a:schemeClr>
                </a:solidFill>
              </a:rPr>
              <a:t>WikiGTE</a:t>
            </a:r>
            <a:endParaRPr lang="pt-BR" sz="9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78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FB5A8-A774-4262-8070-77288F48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629" y="1965330"/>
            <a:ext cx="7852228" cy="1146627"/>
          </a:xfrm>
        </p:spPr>
        <p:txBody>
          <a:bodyPr/>
          <a:lstStyle/>
          <a:p>
            <a:r>
              <a:rPr lang="pt-BR" b="1" dirty="0">
                <a:latin typeface="Lato" panose="020F0502020204030203" pitchFamily="34" charset="0"/>
              </a:rPr>
              <a:t>       Acesse o endereço</a:t>
            </a:r>
            <a:endParaRPr lang="pt-BR" b="1" dirty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52049F6-FA6B-4E60-93C1-B45458D7210A}"/>
              </a:ext>
            </a:extLst>
          </p:cNvPr>
          <p:cNvSpPr/>
          <p:nvPr/>
        </p:nvSpPr>
        <p:spPr>
          <a:xfrm>
            <a:off x="2148115" y="3010357"/>
            <a:ext cx="7982859" cy="70151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6A7166A-49F7-42B8-8A2B-5A2AA31CBA44}"/>
              </a:ext>
            </a:extLst>
          </p:cNvPr>
          <p:cNvGrpSpPr/>
          <p:nvPr/>
        </p:nvGrpSpPr>
        <p:grpSpPr>
          <a:xfrm>
            <a:off x="2975430" y="319549"/>
            <a:ext cx="11938000" cy="1193117"/>
            <a:chOff x="1676401" y="17462"/>
            <a:chExt cx="11938000" cy="1193117"/>
          </a:xfrm>
        </p:grpSpPr>
        <p:sp>
          <p:nvSpPr>
            <p:cNvPr id="10" name="Título 1">
              <a:extLst>
                <a:ext uri="{FF2B5EF4-FFF2-40B4-BE49-F238E27FC236}">
                  <a16:creationId xmlns:a16="http://schemas.microsoft.com/office/drawing/2014/main" id="{F362A9A7-6316-4FE2-AE44-925BD272E110}"/>
                </a:ext>
              </a:extLst>
            </p:cNvPr>
            <p:cNvSpPr txBox="1">
              <a:spLocks/>
            </p:cNvSpPr>
            <p:nvPr/>
          </p:nvSpPr>
          <p:spPr>
            <a:xfrm>
              <a:off x="1676401" y="29028"/>
              <a:ext cx="7852228" cy="11466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b="1" dirty="0">
                  <a:latin typeface="Lato" panose="020F0502020204030203" pitchFamily="34" charset="0"/>
                </a:rPr>
                <a:t>       1</a:t>
              </a:r>
              <a:endParaRPr lang="pt-BR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3784EA8C-ECDA-46BF-BAE2-6949B13EAFAA}"/>
                </a:ext>
              </a:extLst>
            </p:cNvPr>
            <p:cNvSpPr txBox="1">
              <a:spLocks/>
            </p:cNvSpPr>
            <p:nvPr/>
          </p:nvSpPr>
          <p:spPr>
            <a:xfrm>
              <a:off x="3962401" y="17462"/>
              <a:ext cx="7852228" cy="11466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b="1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</a:rPr>
                <a:t>      2</a:t>
              </a:r>
            </a:p>
          </p:txBody>
        </p:sp>
        <p:sp>
          <p:nvSpPr>
            <p:cNvPr id="12" name="Título 1">
              <a:extLst>
                <a:ext uri="{FF2B5EF4-FFF2-40B4-BE49-F238E27FC236}">
                  <a16:creationId xmlns:a16="http://schemas.microsoft.com/office/drawing/2014/main" id="{6E22183B-66B0-49AA-BD8F-20C5ED583B35}"/>
                </a:ext>
              </a:extLst>
            </p:cNvPr>
            <p:cNvSpPr txBox="1">
              <a:spLocks/>
            </p:cNvSpPr>
            <p:nvPr/>
          </p:nvSpPr>
          <p:spPr>
            <a:xfrm>
              <a:off x="6691086" y="63952"/>
              <a:ext cx="6923315" cy="11466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b="1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</a:rPr>
                <a:t>3 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88BF0C7-CFAA-41C1-80F7-67CF8874FCC3}"/>
              </a:ext>
            </a:extLst>
          </p:cNvPr>
          <p:cNvSpPr txBox="1"/>
          <p:nvPr/>
        </p:nvSpPr>
        <p:spPr>
          <a:xfrm>
            <a:off x="2773325" y="3036517"/>
            <a:ext cx="6843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accent2"/>
                </a:solidFill>
              </a:rPr>
              <a:t>http://gtewiki.vanzolini-ead.org.br</a:t>
            </a:r>
          </a:p>
        </p:txBody>
      </p:sp>
    </p:spTree>
    <p:extLst>
      <p:ext uri="{BB962C8B-B14F-4D97-AF65-F5344CB8AC3E}">
        <p14:creationId xmlns:p14="http://schemas.microsoft.com/office/powerpoint/2010/main" val="212693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67AAA29-81E8-4CF9-9AA3-9C6E36957A03}"/>
              </a:ext>
            </a:extLst>
          </p:cNvPr>
          <p:cNvGrpSpPr/>
          <p:nvPr/>
        </p:nvGrpSpPr>
        <p:grpSpPr>
          <a:xfrm>
            <a:off x="2975430" y="319549"/>
            <a:ext cx="11938000" cy="1193117"/>
            <a:chOff x="1676401" y="17462"/>
            <a:chExt cx="11938000" cy="1193117"/>
          </a:xfrm>
        </p:grpSpPr>
        <p:sp>
          <p:nvSpPr>
            <p:cNvPr id="16" name="Título 1">
              <a:extLst>
                <a:ext uri="{FF2B5EF4-FFF2-40B4-BE49-F238E27FC236}">
                  <a16:creationId xmlns:a16="http://schemas.microsoft.com/office/drawing/2014/main" id="{C3285C99-DA6D-44AD-A8F7-154F10844BF4}"/>
                </a:ext>
              </a:extLst>
            </p:cNvPr>
            <p:cNvSpPr txBox="1">
              <a:spLocks/>
            </p:cNvSpPr>
            <p:nvPr/>
          </p:nvSpPr>
          <p:spPr>
            <a:xfrm>
              <a:off x="1676401" y="29028"/>
              <a:ext cx="7852228" cy="11466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b="1" dirty="0">
                  <a:latin typeface="Lato" panose="020F0502020204030203" pitchFamily="34" charset="0"/>
                </a:rPr>
                <a:t>      </a:t>
              </a:r>
              <a:r>
                <a:rPr lang="pt-BR" b="1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</a:rPr>
                <a:t> 1</a:t>
              </a:r>
            </a:p>
          </p:txBody>
        </p:sp>
        <p:sp>
          <p:nvSpPr>
            <p:cNvPr id="17" name="Título 1">
              <a:extLst>
                <a:ext uri="{FF2B5EF4-FFF2-40B4-BE49-F238E27FC236}">
                  <a16:creationId xmlns:a16="http://schemas.microsoft.com/office/drawing/2014/main" id="{D02683CD-A2F7-47FE-AFD4-1D6A2D11E770}"/>
                </a:ext>
              </a:extLst>
            </p:cNvPr>
            <p:cNvSpPr txBox="1">
              <a:spLocks/>
            </p:cNvSpPr>
            <p:nvPr/>
          </p:nvSpPr>
          <p:spPr>
            <a:xfrm>
              <a:off x="3962401" y="17462"/>
              <a:ext cx="7852228" cy="11466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b="1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</a:rPr>
                <a:t>      </a:t>
              </a:r>
              <a:r>
                <a:rPr lang="pt-BR" b="1" dirty="0">
                  <a:latin typeface="Lato" panose="020F0502020204030203" pitchFamily="34" charset="0"/>
                </a:rPr>
                <a:t>2</a:t>
              </a:r>
            </a:p>
          </p:txBody>
        </p:sp>
        <p:sp>
          <p:nvSpPr>
            <p:cNvPr id="18" name="Título 1">
              <a:extLst>
                <a:ext uri="{FF2B5EF4-FFF2-40B4-BE49-F238E27FC236}">
                  <a16:creationId xmlns:a16="http://schemas.microsoft.com/office/drawing/2014/main" id="{7FA88F01-34CA-486E-ADFF-8379D5876293}"/>
                </a:ext>
              </a:extLst>
            </p:cNvPr>
            <p:cNvSpPr txBox="1">
              <a:spLocks/>
            </p:cNvSpPr>
            <p:nvPr/>
          </p:nvSpPr>
          <p:spPr>
            <a:xfrm>
              <a:off x="6691086" y="63952"/>
              <a:ext cx="6923315" cy="11466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b="1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</a:rPr>
                <a:t>3 </a:t>
              </a:r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4A040FCE-C513-4C97-ACD2-6A454E678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30" y="1466176"/>
            <a:ext cx="10087428" cy="4174886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A571514E-6CA7-4B31-B46E-3929237A4655}"/>
              </a:ext>
            </a:extLst>
          </p:cNvPr>
          <p:cNvSpPr/>
          <p:nvPr/>
        </p:nvSpPr>
        <p:spPr>
          <a:xfrm>
            <a:off x="10319657" y="1393399"/>
            <a:ext cx="580572" cy="436279"/>
          </a:xfrm>
          <a:prstGeom prst="rect">
            <a:avLst/>
          </a:prstGeom>
          <a:noFill/>
          <a:ln w="38100">
            <a:solidFill>
              <a:srgbClr val="E87E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0" name="Seta: para Baixo 19">
            <a:extLst>
              <a:ext uri="{FF2B5EF4-FFF2-40B4-BE49-F238E27FC236}">
                <a16:creationId xmlns:a16="http://schemas.microsoft.com/office/drawing/2014/main" id="{C3F0E827-70C4-4C6D-8850-4D091DFE30EB}"/>
              </a:ext>
            </a:extLst>
          </p:cNvPr>
          <p:cNvSpPr/>
          <p:nvPr/>
        </p:nvSpPr>
        <p:spPr>
          <a:xfrm>
            <a:off x="10290629" y="334780"/>
            <a:ext cx="609600" cy="890928"/>
          </a:xfrm>
          <a:prstGeom prst="downArrow">
            <a:avLst/>
          </a:prstGeom>
          <a:solidFill>
            <a:srgbClr val="E87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BCED94EC-0099-4E4D-AB9F-4A65B646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315" y="5308216"/>
            <a:ext cx="7852228" cy="1146627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Lato" panose="020F0502020204030203" pitchFamily="34" charset="0"/>
              </a:rPr>
              <a:t> Autentique-se no ambiente</a:t>
            </a:r>
            <a:endParaRPr lang="pt-BR" sz="2800" b="1" dirty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44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67AAA29-81E8-4CF9-9AA3-9C6E36957A03}"/>
              </a:ext>
            </a:extLst>
          </p:cNvPr>
          <p:cNvGrpSpPr/>
          <p:nvPr/>
        </p:nvGrpSpPr>
        <p:grpSpPr>
          <a:xfrm>
            <a:off x="2975430" y="319549"/>
            <a:ext cx="11938000" cy="1193117"/>
            <a:chOff x="1676401" y="17462"/>
            <a:chExt cx="11938000" cy="1193117"/>
          </a:xfrm>
        </p:grpSpPr>
        <p:sp>
          <p:nvSpPr>
            <p:cNvPr id="16" name="Título 1">
              <a:extLst>
                <a:ext uri="{FF2B5EF4-FFF2-40B4-BE49-F238E27FC236}">
                  <a16:creationId xmlns:a16="http://schemas.microsoft.com/office/drawing/2014/main" id="{C3285C99-DA6D-44AD-A8F7-154F10844BF4}"/>
                </a:ext>
              </a:extLst>
            </p:cNvPr>
            <p:cNvSpPr txBox="1">
              <a:spLocks/>
            </p:cNvSpPr>
            <p:nvPr/>
          </p:nvSpPr>
          <p:spPr>
            <a:xfrm>
              <a:off x="1676401" y="29028"/>
              <a:ext cx="7852228" cy="11466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b="1" dirty="0">
                  <a:latin typeface="Lato" panose="020F0502020204030203" pitchFamily="34" charset="0"/>
                </a:rPr>
                <a:t>       </a:t>
              </a:r>
              <a:r>
                <a:rPr lang="pt-BR" b="1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</a:rPr>
                <a:t>1</a:t>
              </a:r>
            </a:p>
          </p:txBody>
        </p:sp>
        <p:sp>
          <p:nvSpPr>
            <p:cNvPr id="17" name="Título 1">
              <a:extLst>
                <a:ext uri="{FF2B5EF4-FFF2-40B4-BE49-F238E27FC236}">
                  <a16:creationId xmlns:a16="http://schemas.microsoft.com/office/drawing/2014/main" id="{D02683CD-A2F7-47FE-AFD4-1D6A2D11E770}"/>
                </a:ext>
              </a:extLst>
            </p:cNvPr>
            <p:cNvSpPr txBox="1">
              <a:spLocks/>
            </p:cNvSpPr>
            <p:nvPr/>
          </p:nvSpPr>
          <p:spPr>
            <a:xfrm>
              <a:off x="3962401" y="17462"/>
              <a:ext cx="7852228" cy="11466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b="1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</a:rPr>
                <a:t>      </a:t>
              </a:r>
              <a:r>
                <a:rPr lang="pt-BR" b="1" dirty="0">
                  <a:latin typeface="Lato" panose="020F0502020204030203" pitchFamily="34" charset="0"/>
                </a:rPr>
                <a:t>2</a:t>
              </a:r>
            </a:p>
          </p:txBody>
        </p:sp>
        <p:sp>
          <p:nvSpPr>
            <p:cNvPr id="18" name="Título 1">
              <a:extLst>
                <a:ext uri="{FF2B5EF4-FFF2-40B4-BE49-F238E27FC236}">
                  <a16:creationId xmlns:a16="http://schemas.microsoft.com/office/drawing/2014/main" id="{7FA88F01-34CA-486E-ADFF-8379D5876293}"/>
                </a:ext>
              </a:extLst>
            </p:cNvPr>
            <p:cNvSpPr txBox="1">
              <a:spLocks/>
            </p:cNvSpPr>
            <p:nvPr/>
          </p:nvSpPr>
          <p:spPr>
            <a:xfrm>
              <a:off x="6691086" y="63952"/>
              <a:ext cx="6923315" cy="11466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b="1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</a:rPr>
                <a:t>3 </a:t>
              </a:r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68B6F2AD-FD45-4632-B837-18B341A91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8" y="1466176"/>
            <a:ext cx="5095875" cy="4276725"/>
          </a:xfrm>
          <a:prstGeom prst="rect">
            <a:avLst/>
          </a:prstGeom>
        </p:spPr>
      </p:pic>
      <p:sp>
        <p:nvSpPr>
          <p:cNvPr id="12" name="Balão de Fala: Retângulo com Cantos Arredondados 11">
            <a:extLst>
              <a:ext uri="{FF2B5EF4-FFF2-40B4-BE49-F238E27FC236}">
                <a16:creationId xmlns:a16="http://schemas.microsoft.com/office/drawing/2014/main" id="{EB9903CF-EC5A-4D23-A549-E333905BDCE6}"/>
              </a:ext>
            </a:extLst>
          </p:cNvPr>
          <p:cNvSpPr/>
          <p:nvPr/>
        </p:nvSpPr>
        <p:spPr>
          <a:xfrm flipV="1">
            <a:off x="5973993" y="2647727"/>
            <a:ext cx="5202008" cy="766003"/>
          </a:xfrm>
          <a:prstGeom prst="wedgeRoundRectCallout">
            <a:avLst>
              <a:gd name="adj1" fmla="val -58465"/>
              <a:gd name="adj2" fmla="val -25576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Balão de Fala: Retângulo com Cantos Arredondados 12">
            <a:extLst>
              <a:ext uri="{FF2B5EF4-FFF2-40B4-BE49-F238E27FC236}">
                <a16:creationId xmlns:a16="http://schemas.microsoft.com/office/drawing/2014/main" id="{F87853B5-7290-41C3-B4A2-53FB22C907D6}"/>
              </a:ext>
            </a:extLst>
          </p:cNvPr>
          <p:cNvSpPr/>
          <p:nvPr/>
        </p:nvSpPr>
        <p:spPr>
          <a:xfrm flipV="1">
            <a:off x="6122763" y="3817712"/>
            <a:ext cx="5202008" cy="766003"/>
          </a:xfrm>
          <a:prstGeom prst="wedgeRoundRectCallout">
            <a:avLst>
              <a:gd name="adj1" fmla="val -59023"/>
              <a:gd name="adj2" fmla="val 42637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407C057-EAF5-4A82-BAD5-76E838E1211B}"/>
              </a:ext>
            </a:extLst>
          </p:cNvPr>
          <p:cNvSpPr txBox="1"/>
          <p:nvPr/>
        </p:nvSpPr>
        <p:spPr>
          <a:xfrm>
            <a:off x="6122763" y="2696184"/>
            <a:ext cx="4592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Utilize os mesmo dados do seu e-mail Vanzolini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 err="1">
                <a:solidFill>
                  <a:schemeClr val="bg1"/>
                </a:solidFill>
              </a:rPr>
              <a:t>Ex</a:t>
            </a:r>
            <a:r>
              <a:rPr lang="pt-BR" dirty="0">
                <a:solidFill>
                  <a:schemeClr val="bg1"/>
                </a:solidFill>
              </a:rPr>
              <a:t>: </a:t>
            </a:r>
            <a:r>
              <a:rPr lang="pt-BR" b="1" dirty="0">
                <a:solidFill>
                  <a:schemeClr val="bg1"/>
                </a:solidFill>
              </a:rPr>
              <a:t>DLUZ, TBRESSANE, NMATEUS, etc...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7ADD435-6B48-4B7F-B6A8-898D18543290}"/>
              </a:ext>
            </a:extLst>
          </p:cNvPr>
          <p:cNvSpPr txBox="1"/>
          <p:nvPr/>
        </p:nvSpPr>
        <p:spPr>
          <a:xfrm>
            <a:off x="6376093" y="4016047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Mesma senha do </a:t>
            </a:r>
            <a:r>
              <a:rPr lang="pt-BR" dirty="0" err="1">
                <a:solidFill>
                  <a:schemeClr val="bg1"/>
                </a:solidFill>
              </a:rPr>
              <a:t>email</a:t>
            </a:r>
            <a:r>
              <a:rPr lang="pt-BR" dirty="0">
                <a:solidFill>
                  <a:schemeClr val="bg1"/>
                </a:solidFill>
              </a:rPr>
              <a:t>!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45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6ADA752-5A90-430A-ADDF-1A0317978624}"/>
              </a:ext>
            </a:extLst>
          </p:cNvPr>
          <p:cNvGrpSpPr/>
          <p:nvPr/>
        </p:nvGrpSpPr>
        <p:grpSpPr>
          <a:xfrm>
            <a:off x="2975430" y="319549"/>
            <a:ext cx="11938000" cy="1193117"/>
            <a:chOff x="1676401" y="17462"/>
            <a:chExt cx="11938000" cy="1193117"/>
          </a:xfrm>
        </p:grpSpPr>
        <p:sp>
          <p:nvSpPr>
            <p:cNvPr id="14" name="Título 1">
              <a:extLst>
                <a:ext uri="{FF2B5EF4-FFF2-40B4-BE49-F238E27FC236}">
                  <a16:creationId xmlns:a16="http://schemas.microsoft.com/office/drawing/2014/main" id="{E2EC667E-B5F1-4057-B47B-F84192E315AD}"/>
                </a:ext>
              </a:extLst>
            </p:cNvPr>
            <p:cNvSpPr txBox="1">
              <a:spLocks/>
            </p:cNvSpPr>
            <p:nvPr/>
          </p:nvSpPr>
          <p:spPr>
            <a:xfrm>
              <a:off x="1676401" y="29028"/>
              <a:ext cx="7852228" cy="11466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b="1" dirty="0">
                  <a:latin typeface="Lato" panose="020F0502020204030203" pitchFamily="34" charset="0"/>
                </a:rPr>
                <a:t>       </a:t>
              </a:r>
              <a:r>
                <a:rPr lang="pt-BR" b="1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</a:rPr>
                <a:t>1</a:t>
              </a:r>
            </a:p>
          </p:txBody>
        </p:sp>
        <p:sp>
          <p:nvSpPr>
            <p:cNvPr id="19" name="Título 1">
              <a:extLst>
                <a:ext uri="{FF2B5EF4-FFF2-40B4-BE49-F238E27FC236}">
                  <a16:creationId xmlns:a16="http://schemas.microsoft.com/office/drawing/2014/main" id="{769556C3-91B6-4368-8B3B-CF06B123608B}"/>
                </a:ext>
              </a:extLst>
            </p:cNvPr>
            <p:cNvSpPr txBox="1">
              <a:spLocks/>
            </p:cNvSpPr>
            <p:nvPr/>
          </p:nvSpPr>
          <p:spPr>
            <a:xfrm>
              <a:off x="3962401" y="17462"/>
              <a:ext cx="7852228" cy="11466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b="1" dirty="0">
                  <a:solidFill>
                    <a:schemeClr val="bg1">
                      <a:lumMod val="85000"/>
                    </a:schemeClr>
                  </a:solidFill>
                  <a:latin typeface="Lato" panose="020F0502020204030203" pitchFamily="34" charset="0"/>
                </a:rPr>
                <a:t>      2</a:t>
              </a:r>
            </a:p>
          </p:txBody>
        </p:sp>
        <p:sp>
          <p:nvSpPr>
            <p:cNvPr id="22" name="Título 1">
              <a:extLst>
                <a:ext uri="{FF2B5EF4-FFF2-40B4-BE49-F238E27FC236}">
                  <a16:creationId xmlns:a16="http://schemas.microsoft.com/office/drawing/2014/main" id="{810791CC-2EEC-47B2-9A85-17D3038E3250}"/>
                </a:ext>
              </a:extLst>
            </p:cNvPr>
            <p:cNvSpPr txBox="1">
              <a:spLocks/>
            </p:cNvSpPr>
            <p:nvPr/>
          </p:nvSpPr>
          <p:spPr>
            <a:xfrm>
              <a:off x="6691086" y="63952"/>
              <a:ext cx="6923315" cy="11466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b="1" dirty="0">
                  <a:latin typeface="Lato" panose="020F0502020204030203" pitchFamily="34" charset="0"/>
                </a:rPr>
                <a:t>3 </a:t>
              </a: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2632A600-F2C5-4473-AC22-4EFABCA52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30" y="1327605"/>
            <a:ext cx="7239000" cy="4667250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061829B-733C-4339-896F-0EDE660CCDA6}"/>
              </a:ext>
            </a:extLst>
          </p:cNvPr>
          <p:cNvSpPr/>
          <p:nvPr/>
        </p:nvSpPr>
        <p:spPr>
          <a:xfrm>
            <a:off x="2160815" y="4862286"/>
            <a:ext cx="8360229" cy="7402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28949564-18CC-4185-BBE2-1AC6F6649F0A}"/>
              </a:ext>
            </a:extLst>
          </p:cNvPr>
          <p:cNvSpPr txBox="1">
            <a:spLocks/>
          </p:cNvSpPr>
          <p:nvPr/>
        </p:nvSpPr>
        <p:spPr>
          <a:xfrm>
            <a:off x="3331027" y="4734607"/>
            <a:ext cx="6818088" cy="995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solidFill>
                  <a:schemeClr val="bg1"/>
                </a:solidFill>
                <a:latin typeface="Lato" panose="020F0502020204030203" pitchFamily="34" charset="0"/>
              </a:rPr>
              <a:t>Pronto! Você já pode editar e inserir novos conteúdos</a:t>
            </a:r>
          </a:p>
        </p:txBody>
      </p:sp>
    </p:spTree>
    <p:extLst>
      <p:ext uri="{BB962C8B-B14F-4D97-AF65-F5344CB8AC3E}">
        <p14:creationId xmlns:p14="http://schemas.microsoft.com/office/powerpoint/2010/main" val="4136948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FB5A8-A774-4262-8070-77288F48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372" y="2237468"/>
            <a:ext cx="7826828" cy="1100818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Lato" panose="020F0502020204030203" pitchFamily="34" charset="0"/>
              </a:rPr>
              <a:t>Como inserir novos conteúdos?</a:t>
            </a:r>
          </a:p>
        </p:txBody>
      </p:sp>
    </p:spTree>
    <p:extLst>
      <p:ext uri="{BB962C8B-B14F-4D97-AF65-F5344CB8AC3E}">
        <p14:creationId xmlns:p14="http://schemas.microsoft.com/office/powerpoint/2010/main" val="3682846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FB5A8-A774-4262-8070-77288F48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Lato" panose="020F0502020204030203" pitchFamily="34" charset="0"/>
              </a:rPr>
              <a:t>Inserindo novos conteúdos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08D8A0C-8AC1-44D0-A0C3-8BDE0E59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10"/>
            <a:ext cx="10515600" cy="56923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Termos e páginas existentes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BF1C52-ED96-40E4-A727-DBFCDBF61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14" y="2626235"/>
            <a:ext cx="8799286" cy="2967069"/>
          </a:xfrm>
          <a:prstGeom prst="rect">
            <a:avLst/>
          </a:prstGeom>
        </p:spPr>
      </p:pic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456DCF69-FB48-4413-9959-6AE7675CCF3E}"/>
              </a:ext>
            </a:extLst>
          </p:cNvPr>
          <p:cNvSpPr txBox="1">
            <a:spLocks/>
          </p:cNvSpPr>
          <p:nvPr/>
        </p:nvSpPr>
        <p:spPr>
          <a:xfrm>
            <a:off x="838200" y="2057003"/>
            <a:ext cx="10515600" cy="56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000" dirty="0"/>
              <a:t>Basta clicar em editar no canto superior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1D8BE2E-EF7B-46D3-9F01-7C80A19D3D83}"/>
              </a:ext>
            </a:extLst>
          </p:cNvPr>
          <p:cNvSpPr/>
          <p:nvPr/>
        </p:nvSpPr>
        <p:spPr>
          <a:xfrm>
            <a:off x="8316685" y="2626235"/>
            <a:ext cx="580572" cy="436279"/>
          </a:xfrm>
          <a:prstGeom prst="rect">
            <a:avLst/>
          </a:prstGeom>
          <a:noFill/>
          <a:ln w="38100">
            <a:solidFill>
              <a:srgbClr val="E87E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7BA3BB95-9A87-4A6C-A6C2-5CD6815C91E9}"/>
              </a:ext>
            </a:extLst>
          </p:cNvPr>
          <p:cNvSpPr/>
          <p:nvPr/>
        </p:nvSpPr>
        <p:spPr>
          <a:xfrm>
            <a:off x="8302171" y="1611539"/>
            <a:ext cx="609600" cy="890928"/>
          </a:xfrm>
          <a:prstGeom prst="downArrow">
            <a:avLst/>
          </a:prstGeom>
          <a:solidFill>
            <a:srgbClr val="E87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94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FB5A8-A774-4262-8070-77288F48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Lato" panose="020F0502020204030203" pitchFamily="34" charset="0"/>
              </a:rPr>
              <a:t>Inserindo novos conteúdos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08D8A0C-8AC1-44D0-A0C3-8BDE0E59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10"/>
            <a:ext cx="10515600" cy="56923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Termos e páginas inexistentes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9415A24-AA61-46AA-AC83-ED698658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8078"/>
            <a:ext cx="7930241" cy="3181057"/>
          </a:xfrm>
          <a:prstGeom prst="rect">
            <a:avLst/>
          </a:prstGeom>
        </p:spPr>
      </p:pic>
      <p:sp>
        <p:nvSpPr>
          <p:cNvPr id="9" name="Espaço Reservado para Conteúdo 4">
            <a:extLst>
              <a:ext uri="{FF2B5EF4-FFF2-40B4-BE49-F238E27FC236}">
                <a16:creationId xmlns:a16="http://schemas.microsoft.com/office/drawing/2014/main" id="{633E699D-5268-4514-A4D9-4BF593407651}"/>
              </a:ext>
            </a:extLst>
          </p:cNvPr>
          <p:cNvSpPr txBox="1">
            <a:spLocks/>
          </p:cNvSpPr>
          <p:nvPr/>
        </p:nvSpPr>
        <p:spPr>
          <a:xfrm>
            <a:off x="4904019" y="2658838"/>
            <a:ext cx="2006598" cy="357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>
                <a:solidFill>
                  <a:schemeClr val="accent2"/>
                </a:solidFill>
                <a:latin typeface="Lato" panose="020F0502020204030203" pitchFamily="34" charset="0"/>
              </a:rPr>
              <a:t>QUALQUER_COISA</a:t>
            </a:r>
          </a:p>
        </p:txBody>
      </p:sp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88816D94-C5D0-46A8-90C3-3ABCB21DED88}"/>
              </a:ext>
            </a:extLst>
          </p:cNvPr>
          <p:cNvSpPr txBox="1">
            <a:spLocks/>
          </p:cNvSpPr>
          <p:nvPr/>
        </p:nvSpPr>
        <p:spPr>
          <a:xfrm>
            <a:off x="838200" y="2057003"/>
            <a:ext cx="10515600" cy="56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000" dirty="0"/>
              <a:t>Complete a URL com nome que quer criar e pronto! Você poderá criar a página.</a:t>
            </a:r>
          </a:p>
        </p:txBody>
      </p:sp>
    </p:spTree>
    <p:extLst>
      <p:ext uri="{BB962C8B-B14F-4D97-AF65-F5344CB8AC3E}">
        <p14:creationId xmlns:p14="http://schemas.microsoft.com/office/powerpoint/2010/main" val="571749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FB5A8-A774-4262-8070-77288F48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Lato" panose="020F0502020204030203" pitchFamily="34" charset="0"/>
              </a:rPr>
              <a:t>Inserindo novos conteúdos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08D8A0C-8AC1-44D0-A0C3-8BDE0E59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10"/>
            <a:ext cx="10515600" cy="56923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Termos e páginas inexistentes</a:t>
            </a:r>
          </a:p>
        </p:txBody>
      </p:sp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88816D94-C5D0-46A8-90C3-3ABCB21DED88}"/>
              </a:ext>
            </a:extLst>
          </p:cNvPr>
          <p:cNvSpPr txBox="1">
            <a:spLocks/>
          </p:cNvSpPr>
          <p:nvPr/>
        </p:nvSpPr>
        <p:spPr>
          <a:xfrm>
            <a:off x="838200" y="2057003"/>
            <a:ext cx="10515600" cy="56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Você poderá criar a página e editá-la normalmente.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34D09E-B8FB-4843-837F-E0390FABD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0957"/>
            <a:ext cx="8821443" cy="355861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4C4C8D9-38B2-4305-AB21-462012565BB7}"/>
              </a:ext>
            </a:extLst>
          </p:cNvPr>
          <p:cNvSpPr/>
          <p:nvPr/>
        </p:nvSpPr>
        <p:spPr>
          <a:xfrm>
            <a:off x="8069943" y="3314928"/>
            <a:ext cx="827314" cy="386216"/>
          </a:xfrm>
          <a:prstGeom prst="rect">
            <a:avLst/>
          </a:prstGeom>
          <a:noFill/>
          <a:ln w="38100">
            <a:solidFill>
              <a:srgbClr val="E87E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FBFF52A1-54B9-464D-9244-720AD7A64857}"/>
              </a:ext>
            </a:extLst>
          </p:cNvPr>
          <p:cNvSpPr/>
          <p:nvPr/>
        </p:nvSpPr>
        <p:spPr>
          <a:xfrm>
            <a:off x="8178800" y="2240843"/>
            <a:ext cx="609600" cy="890928"/>
          </a:xfrm>
          <a:prstGeom prst="downArrow">
            <a:avLst/>
          </a:prstGeom>
          <a:solidFill>
            <a:srgbClr val="E87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127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FB5A8-A774-4262-8070-77288F48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Lato" panose="020F0502020204030203" pitchFamily="34" charset="0"/>
              </a:rPr>
              <a:t>O editor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0864EF0-8E6F-498D-88FF-781E00BBE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4916"/>
            <a:ext cx="5622245" cy="2735959"/>
          </a:xfrm>
          <a:prstGeom prst="rect">
            <a:avLst/>
          </a:prstGeom>
        </p:spPr>
      </p:pic>
      <p:sp>
        <p:nvSpPr>
          <p:cNvPr id="90" name="CaixaDeTexto 89">
            <a:extLst>
              <a:ext uri="{FF2B5EF4-FFF2-40B4-BE49-F238E27FC236}">
                <a16:creationId xmlns:a16="http://schemas.microsoft.com/office/drawing/2014/main" id="{943C267D-A23F-4202-809E-D67D255ED428}"/>
              </a:ext>
            </a:extLst>
          </p:cNvPr>
          <p:cNvSpPr txBox="1"/>
          <p:nvPr/>
        </p:nvSpPr>
        <p:spPr>
          <a:xfrm>
            <a:off x="1306286" y="2366783"/>
            <a:ext cx="31931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E87E04"/>
                </a:solidFill>
                <a:latin typeface="Lato" panose="020F0502020204030203" pitchFamily="34" charset="0"/>
              </a:rPr>
              <a:t>1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D6974470-A60B-40CD-B91E-6E1954759A20}"/>
              </a:ext>
            </a:extLst>
          </p:cNvPr>
          <p:cNvSpPr txBox="1"/>
          <p:nvPr/>
        </p:nvSpPr>
        <p:spPr>
          <a:xfrm>
            <a:off x="1875975" y="2366783"/>
            <a:ext cx="31931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E87E04"/>
                </a:solidFill>
                <a:latin typeface="Lato" panose="020F0502020204030203" pitchFamily="34" charset="0"/>
              </a:rPr>
              <a:t>2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C1765A59-9934-448B-9E1C-87EF2F5FCEC9}"/>
              </a:ext>
            </a:extLst>
          </p:cNvPr>
          <p:cNvSpPr txBox="1"/>
          <p:nvPr/>
        </p:nvSpPr>
        <p:spPr>
          <a:xfrm>
            <a:off x="2445664" y="2366783"/>
            <a:ext cx="31931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E87E04"/>
                </a:solidFill>
                <a:latin typeface="Lato" panose="020F0502020204030203" pitchFamily="34" charset="0"/>
              </a:rPr>
              <a:t>3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2B20F367-CDBA-4C5C-BC1C-2BA77205C4C9}"/>
              </a:ext>
            </a:extLst>
          </p:cNvPr>
          <p:cNvSpPr txBox="1"/>
          <p:nvPr/>
        </p:nvSpPr>
        <p:spPr>
          <a:xfrm>
            <a:off x="2994358" y="2366783"/>
            <a:ext cx="31931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E87E04"/>
                </a:solidFill>
                <a:latin typeface="Lato" panose="020F0502020204030203" pitchFamily="34" charset="0"/>
              </a:rPr>
              <a:t>4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1FAC008-619C-4F2E-B39B-679852619F21}"/>
              </a:ext>
            </a:extLst>
          </p:cNvPr>
          <p:cNvSpPr txBox="1"/>
          <p:nvPr/>
        </p:nvSpPr>
        <p:spPr>
          <a:xfrm>
            <a:off x="3489663" y="2366783"/>
            <a:ext cx="31931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E87E04"/>
                </a:solidFill>
                <a:latin typeface="Lato" panose="020F0502020204030203" pitchFamily="34" charset="0"/>
              </a:rPr>
              <a:t>5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648B669F-32D0-4606-B423-660E84BEF390}"/>
              </a:ext>
            </a:extLst>
          </p:cNvPr>
          <p:cNvSpPr txBox="1"/>
          <p:nvPr/>
        </p:nvSpPr>
        <p:spPr>
          <a:xfrm>
            <a:off x="3991206" y="2366783"/>
            <a:ext cx="31931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E87E04"/>
                </a:solidFill>
                <a:latin typeface="Lato" panose="020F0502020204030203" pitchFamily="34" charset="0"/>
              </a:rPr>
              <a:t>6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CBAFE91E-589E-4D0C-ADAC-D3ACDF5D720A}"/>
              </a:ext>
            </a:extLst>
          </p:cNvPr>
          <p:cNvSpPr txBox="1"/>
          <p:nvPr/>
        </p:nvSpPr>
        <p:spPr>
          <a:xfrm>
            <a:off x="4564623" y="2366783"/>
            <a:ext cx="31931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E87E04"/>
                </a:solidFill>
                <a:latin typeface="Lato" panose="020F0502020204030203" pitchFamily="34" charset="0"/>
              </a:rPr>
              <a:t>7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7F119CD9-5EDE-48F5-9C94-E57CC32719B0}"/>
              </a:ext>
            </a:extLst>
          </p:cNvPr>
          <p:cNvSpPr txBox="1"/>
          <p:nvPr/>
        </p:nvSpPr>
        <p:spPr>
          <a:xfrm>
            <a:off x="5138040" y="2366783"/>
            <a:ext cx="31931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E87E04"/>
                </a:solidFill>
                <a:latin typeface="Lato" panose="020F0502020204030203" pitchFamily="34" charset="0"/>
              </a:rPr>
              <a:t>8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53C0303D-A33B-41DD-9F3C-767A77C8BC84}"/>
              </a:ext>
            </a:extLst>
          </p:cNvPr>
          <p:cNvSpPr txBox="1"/>
          <p:nvPr/>
        </p:nvSpPr>
        <p:spPr>
          <a:xfrm>
            <a:off x="5747639" y="2366783"/>
            <a:ext cx="31931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E87E04"/>
                </a:solidFill>
                <a:latin typeface="Lato" panose="020F0502020204030203" pitchFamily="34" charset="0"/>
              </a:rPr>
              <a:t>9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2ED227DA-B806-42BF-8E1D-31359187C443}"/>
              </a:ext>
            </a:extLst>
          </p:cNvPr>
          <p:cNvSpPr txBox="1"/>
          <p:nvPr/>
        </p:nvSpPr>
        <p:spPr>
          <a:xfrm>
            <a:off x="7344227" y="797736"/>
            <a:ext cx="46010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Lato" panose="020F0502020204030203" pitchFamily="34" charset="0"/>
              </a:rPr>
              <a:t>1.Insere negrito</a:t>
            </a:r>
          </a:p>
          <a:p>
            <a:r>
              <a:rPr lang="pt-BR" sz="2800" b="1" dirty="0">
                <a:latin typeface="Lato" panose="020F0502020204030203" pitchFamily="34" charset="0"/>
              </a:rPr>
              <a:t>2. Insere itálico</a:t>
            </a:r>
          </a:p>
          <a:p>
            <a:r>
              <a:rPr lang="pt-BR" sz="2800" b="1" dirty="0">
                <a:latin typeface="Lato" panose="020F0502020204030203" pitchFamily="34" charset="0"/>
              </a:rPr>
              <a:t>3. Insere link interno</a:t>
            </a:r>
          </a:p>
          <a:p>
            <a:r>
              <a:rPr lang="pt-BR" sz="2800" b="1" dirty="0">
                <a:latin typeface="Lato" panose="020F0502020204030203" pitchFamily="34" charset="0"/>
              </a:rPr>
              <a:t>4. Insere link externo</a:t>
            </a:r>
          </a:p>
          <a:p>
            <a:r>
              <a:rPr lang="pt-BR" sz="2800" b="1" dirty="0">
                <a:latin typeface="Lato" panose="020F0502020204030203" pitchFamily="34" charset="0"/>
              </a:rPr>
              <a:t>5. Insere quebra </a:t>
            </a:r>
          </a:p>
          <a:p>
            <a:r>
              <a:rPr lang="pt-BR" sz="2800" b="1" dirty="0">
                <a:latin typeface="Lato" panose="020F0502020204030203" pitchFamily="34" charset="0"/>
              </a:rPr>
              <a:t>6. Insere imagem</a:t>
            </a:r>
            <a:br>
              <a:rPr lang="pt-BR" sz="2800" b="1" dirty="0">
                <a:latin typeface="Lato" panose="020F0502020204030203" pitchFamily="34" charset="0"/>
              </a:rPr>
            </a:br>
            <a:r>
              <a:rPr lang="pt-BR" sz="2800" b="1" dirty="0">
                <a:latin typeface="Lato" panose="020F0502020204030203" pitchFamily="34" charset="0"/>
              </a:rPr>
              <a:t>7. Insere anexo</a:t>
            </a:r>
          </a:p>
          <a:p>
            <a:r>
              <a:rPr lang="pt-BR" sz="2800" b="1" dirty="0">
                <a:latin typeface="Lato" panose="020F0502020204030203" pitchFamily="34" charset="0"/>
              </a:rPr>
              <a:t>8. Ignora formatação wiki</a:t>
            </a:r>
          </a:p>
          <a:p>
            <a:r>
              <a:rPr lang="pt-BR" sz="2800" b="1" dirty="0">
                <a:latin typeface="Lato" panose="020F0502020204030203" pitchFamily="34" charset="0"/>
              </a:rPr>
              <a:t>9. Insere uma linha</a:t>
            </a:r>
          </a:p>
        </p:txBody>
      </p:sp>
    </p:spTree>
    <p:extLst>
      <p:ext uri="{BB962C8B-B14F-4D97-AF65-F5344CB8AC3E}">
        <p14:creationId xmlns:p14="http://schemas.microsoft.com/office/powerpoint/2010/main" val="1364527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FB5A8-A774-4262-8070-77288F48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Lato" panose="020F0502020204030203" pitchFamily="34" charset="0"/>
              </a:rPr>
              <a:t>Salvar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AA4D5D-9659-4F56-9CED-BB794A634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31" y="1690688"/>
            <a:ext cx="8146369" cy="396945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06E792C-BD73-4331-A037-56D41335B1E8}"/>
              </a:ext>
            </a:extLst>
          </p:cNvPr>
          <p:cNvSpPr/>
          <p:nvPr/>
        </p:nvSpPr>
        <p:spPr>
          <a:xfrm>
            <a:off x="1843313" y="4011612"/>
            <a:ext cx="1451429" cy="574901"/>
          </a:xfrm>
          <a:prstGeom prst="rect">
            <a:avLst/>
          </a:prstGeom>
          <a:noFill/>
          <a:ln w="38100">
            <a:solidFill>
              <a:srgbClr val="E87E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E7F9E2-2CB5-4082-A6EB-8E868AD1364C}"/>
              </a:ext>
            </a:extLst>
          </p:cNvPr>
          <p:cNvSpPr txBox="1"/>
          <p:nvPr/>
        </p:nvSpPr>
        <p:spPr>
          <a:xfrm>
            <a:off x="5464605" y="1027906"/>
            <a:ext cx="5108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E87E04"/>
                </a:solidFill>
                <a:latin typeface="Lato" panose="020F0502020204030203" pitchFamily="34" charset="0"/>
              </a:rPr>
              <a:t>Localizado na parte de baixo da tela.</a:t>
            </a:r>
            <a:endParaRPr lang="pt-BR" sz="2400" dirty="0">
              <a:solidFill>
                <a:srgbClr val="E87E04"/>
              </a:solidFill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2B9DA03-39EF-46C2-8FFF-67B92F3D7639}"/>
              </a:ext>
            </a:extLst>
          </p:cNvPr>
          <p:cNvCxnSpPr>
            <a:cxnSpLocks/>
          </p:cNvCxnSpPr>
          <p:nvPr/>
        </p:nvCxnSpPr>
        <p:spPr>
          <a:xfrm flipH="1">
            <a:off x="3294743" y="1489571"/>
            <a:ext cx="4209143" cy="252204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58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FB5A8-A774-4262-8070-77288F48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94585"/>
            <a:ext cx="7852228" cy="1146627"/>
          </a:xfrm>
        </p:spPr>
        <p:txBody>
          <a:bodyPr/>
          <a:lstStyle/>
          <a:p>
            <a:r>
              <a:rPr lang="pt-BR" b="1" dirty="0">
                <a:latin typeface="Lato" panose="020F0502020204030203" pitchFamily="34" charset="0"/>
              </a:rPr>
              <a:t>O que é a </a:t>
            </a:r>
            <a:r>
              <a:rPr lang="pt-BR" b="1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WikiGTE</a:t>
            </a:r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007EE5B-0A09-433A-8DA8-0B265F0A5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311" y="1778828"/>
            <a:ext cx="2847975" cy="2847975"/>
          </a:xfr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20BD416-815E-4A65-9947-381C7FEB58CE}"/>
              </a:ext>
            </a:extLst>
          </p:cNvPr>
          <p:cNvSpPr/>
          <p:nvPr/>
        </p:nvSpPr>
        <p:spPr>
          <a:xfrm>
            <a:off x="696686" y="1407886"/>
            <a:ext cx="7982859" cy="385111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3EDB732-7C93-413E-B1B0-8BC5FC747F63}"/>
              </a:ext>
            </a:extLst>
          </p:cNvPr>
          <p:cNvSpPr txBox="1"/>
          <p:nvPr/>
        </p:nvSpPr>
        <p:spPr>
          <a:xfrm>
            <a:off x="493196" y="2417985"/>
            <a:ext cx="8389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É um instrumento </a:t>
            </a:r>
            <a:r>
              <a:rPr lang="pt-BR" sz="3200" b="1" dirty="0">
                <a:solidFill>
                  <a:srgbClr val="F1800F"/>
                </a:solidFill>
              </a:rPr>
              <a:t>colaborativo</a:t>
            </a:r>
            <a:r>
              <a:rPr lang="pt-BR" sz="3200" dirty="0"/>
              <a:t> e </a:t>
            </a:r>
            <a:r>
              <a:rPr lang="pt-BR" sz="3200" b="1" dirty="0">
                <a:solidFill>
                  <a:srgbClr val="F1800F"/>
                </a:solidFill>
              </a:rPr>
              <a:t>cumulativo</a:t>
            </a:r>
            <a:r>
              <a:rPr lang="pt-BR" sz="3200" dirty="0"/>
              <a:t>  </a:t>
            </a:r>
            <a:br>
              <a:rPr lang="pt-BR" sz="3200" dirty="0"/>
            </a:br>
            <a:r>
              <a:rPr lang="pt-BR" sz="3200" dirty="0"/>
              <a:t>de construção do conhecimento dos nossos </a:t>
            </a:r>
            <a:r>
              <a:rPr lang="pt-BR" sz="3200" b="1" dirty="0">
                <a:solidFill>
                  <a:srgbClr val="F1800F"/>
                </a:solidFill>
              </a:rPr>
              <a:t>processos</a:t>
            </a:r>
            <a:r>
              <a:rPr lang="pt-BR" sz="3200" dirty="0"/>
              <a:t> e </a:t>
            </a:r>
            <a:r>
              <a:rPr lang="pt-BR" sz="3200" b="1" dirty="0">
                <a:solidFill>
                  <a:srgbClr val="F1800F"/>
                </a:solidFill>
              </a:rPr>
              <a:t>ferramentas</a:t>
            </a:r>
            <a:r>
              <a:rPr lang="pt-BR" sz="3200" dirty="0"/>
              <a:t> de trabalho.</a:t>
            </a:r>
          </a:p>
        </p:txBody>
      </p:sp>
    </p:spTree>
    <p:extLst>
      <p:ext uri="{BB962C8B-B14F-4D97-AF65-F5344CB8AC3E}">
        <p14:creationId xmlns:p14="http://schemas.microsoft.com/office/powerpoint/2010/main" val="2221639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FB5A8-A774-4262-8070-77288F48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427" y="495754"/>
            <a:ext cx="3501572" cy="1057275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Lato" panose="020F0502020204030203" pitchFamily="34" charset="0"/>
              </a:rPr>
              <a:t>Acesse agora!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7A69434-2162-471D-AAAA-0C8B21B1A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713" y="2062842"/>
            <a:ext cx="1905000" cy="1905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144976E-49B7-49D4-A950-B0A87B7DEBAF}"/>
              </a:ext>
            </a:extLst>
          </p:cNvPr>
          <p:cNvSpPr txBox="1"/>
          <p:nvPr/>
        </p:nvSpPr>
        <p:spPr>
          <a:xfrm>
            <a:off x="2075543" y="4325256"/>
            <a:ext cx="78030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u="sng" dirty="0">
                <a:solidFill>
                  <a:schemeClr val="accent2"/>
                </a:solidFill>
              </a:rPr>
              <a:t>http://gtewiki.vanzolini-ead.org.br/</a:t>
            </a:r>
          </a:p>
        </p:txBody>
      </p:sp>
    </p:spTree>
    <p:extLst>
      <p:ext uri="{BB962C8B-B14F-4D97-AF65-F5344CB8AC3E}">
        <p14:creationId xmlns:p14="http://schemas.microsoft.com/office/powerpoint/2010/main" val="59676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FB5A8-A774-4262-8070-77288F48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94585"/>
            <a:ext cx="7852228" cy="1146627"/>
          </a:xfrm>
        </p:spPr>
        <p:txBody>
          <a:bodyPr/>
          <a:lstStyle/>
          <a:p>
            <a:r>
              <a:rPr lang="pt-BR" b="1" dirty="0">
                <a:latin typeface="Lato" panose="020F0502020204030203" pitchFamily="34" charset="0"/>
              </a:rPr>
              <a:t>O que é a </a:t>
            </a:r>
            <a:r>
              <a:rPr lang="pt-BR" b="1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WikiGTE</a:t>
            </a:r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007EE5B-0A09-433A-8DA8-0B265F0A5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311" y="1778828"/>
            <a:ext cx="2847975" cy="2847975"/>
          </a:xfr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20BD416-815E-4A65-9947-381C7FEB58CE}"/>
              </a:ext>
            </a:extLst>
          </p:cNvPr>
          <p:cNvSpPr/>
          <p:nvPr/>
        </p:nvSpPr>
        <p:spPr>
          <a:xfrm>
            <a:off x="696686" y="1407886"/>
            <a:ext cx="7982859" cy="385111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3EDB732-7C93-413E-B1B0-8BC5FC747F63}"/>
              </a:ext>
            </a:extLst>
          </p:cNvPr>
          <p:cNvSpPr txBox="1"/>
          <p:nvPr/>
        </p:nvSpPr>
        <p:spPr>
          <a:xfrm>
            <a:off x="493196" y="2417985"/>
            <a:ext cx="8389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>
                    <a:lumMod val="75000"/>
                  </a:schemeClr>
                </a:solidFill>
              </a:rPr>
              <a:t>É um instrumento </a:t>
            </a:r>
            <a:r>
              <a:rPr lang="pt-BR" sz="3200" b="1" dirty="0">
                <a:solidFill>
                  <a:srgbClr val="F1800F"/>
                </a:solidFill>
              </a:rPr>
              <a:t>colaborativo</a:t>
            </a:r>
            <a:r>
              <a:rPr lang="pt-BR" sz="3200" dirty="0"/>
              <a:t> </a:t>
            </a:r>
            <a:r>
              <a:rPr lang="pt-BR" sz="3200" dirty="0">
                <a:solidFill>
                  <a:schemeClr val="bg1">
                    <a:lumMod val="75000"/>
                  </a:schemeClr>
                </a:solidFill>
              </a:rPr>
              <a:t>e </a:t>
            </a:r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cumulativo</a:t>
            </a:r>
            <a:r>
              <a:rPr lang="pt-BR" sz="32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br>
              <a:rPr lang="pt-BR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sz="3200" dirty="0">
                <a:solidFill>
                  <a:schemeClr val="bg1">
                    <a:lumMod val="75000"/>
                  </a:schemeClr>
                </a:solidFill>
              </a:rPr>
              <a:t>de construção do conhecimento dos nossos </a:t>
            </a:r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processos</a:t>
            </a:r>
            <a:r>
              <a:rPr lang="pt-BR" sz="3200" dirty="0">
                <a:solidFill>
                  <a:schemeClr val="bg1">
                    <a:lumMod val="75000"/>
                  </a:schemeClr>
                </a:solidFill>
              </a:rPr>
              <a:t> e </a:t>
            </a:r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ferramentas</a:t>
            </a:r>
            <a:r>
              <a:rPr lang="pt-BR" sz="3200" dirty="0">
                <a:solidFill>
                  <a:schemeClr val="bg1">
                    <a:lumMod val="75000"/>
                  </a:schemeClr>
                </a:solidFill>
              </a:rPr>
              <a:t> de trabalho.</a:t>
            </a:r>
          </a:p>
        </p:txBody>
      </p:sp>
      <p:sp>
        <p:nvSpPr>
          <p:cNvPr id="10" name="Balão de Fala: Retângulo com Cantos Arredondados 9">
            <a:extLst>
              <a:ext uri="{FF2B5EF4-FFF2-40B4-BE49-F238E27FC236}">
                <a16:creationId xmlns:a16="http://schemas.microsoft.com/office/drawing/2014/main" id="{A7C9D142-DDD9-4E45-A895-D3E17A13D2D7}"/>
              </a:ext>
            </a:extLst>
          </p:cNvPr>
          <p:cNvSpPr/>
          <p:nvPr/>
        </p:nvSpPr>
        <p:spPr>
          <a:xfrm>
            <a:off x="5827631" y="582751"/>
            <a:ext cx="3758440" cy="1741719"/>
          </a:xfrm>
          <a:prstGeom prst="wedgeRoundRectCallout">
            <a:avLst>
              <a:gd name="adj1" fmla="val -64248"/>
              <a:gd name="adj2" fmla="val 62500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AFEE5F-D35D-414B-851E-F370393C10E3}"/>
              </a:ext>
            </a:extLst>
          </p:cNvPr>
          <p:cNvSpPr txBox="1"/>
          <p:nvPr/>
        </p:nvSpPr>
        <p:spPr>
          <a:xfrm>
            <a:off x="5827631" y="807721"/>
            <a:ext cx="3754129" cy="1108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>
                <a:solidFill>
                  <a:schemeClr val="bg1"/>
                </a:solidFill>
                <a:latin typeface="Lato" panose="020F0502020204030203" pitchFamily="34" charset="0"/>
              </a:rPr>
              <a:t>Qualquer colaborador, a qualquer momento pode editar qualquer conteúdo.</a:t>
            </a:r>
          </a:p>
        </p:txBody>
      </p:sp>
    </p:spTree>
    <p:extLst>
      <p:ext uri="{BB962C8B-B14F-4D97-AF65-F5344CB8AC3E}">
        <p14:creationId xmlns:p14="http://schemas.microsoft.com/office/powerpoint/2010/main" val="108393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FB5A8-A774-4262-8070-77288F48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94585"/>
            <a:ext cx="7852228" cy="1146627"/>
          </a:xfrm>
        </p:spPr>
        <p:txBody>
          <a:bodyPr/>
          <a:lstStyle/>
          <a:p>
            <a:r>
              <a:rPr lang="pt-BR" b="1" dirty="0">
                <a:latin typeface="Lato" panose="020F0502020204030203" pitchFamily="34" charset="0"/>
              </a:rPr>
              <a:t>O que é a </a:t>
            </a:r>
            <a:r>
              <a:rPr lang="pt-BR" b="1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WikiGTE</a:t>
            </a:r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?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20BD416-815E-4A65-9947-381C7FEB58CE}"/>
              </a:ext>
            </a:extLst>
          </p:cNvPr>
          <p:cNvSpPr/>
          <p:nvPr/>
        </p:nvSpPr>
        <p:spPr>
          <a:xfrm>
            <a:off x="696686" y="1407886"/>
            <a:ext cx="7982859" cy="385111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3EDB732-7C93-413E-B1B0-8BC5FC747F63}"/>
              </a:ext>
            </a:extLst>
          </p:cNvPr>
          <p:cNvSpPr txBox="1"/>
          <p:nvPr/>
        </p:nvSpPr>
        <p:spPr>
          <a:xfrm>
            <a:off x="493196" y="2417985"/>
            <a:ext cx="8389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>
                    <a:lumMod val="75000"/>
                  </a:schemeClr>
                </a:solidFill>
              </a:rPr>
              <a:t>É um instrumento </a:t>
            </a:r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colaborativo</a:t>
            </a:r>
            <a:r>
              <a:rPr lang="pt-BR" sz="3200" dirty="0"/>
              <a:t> </a:t>
            </a:r>
            <a:r>
              <a:rPr lang="pt-BR" sz="3200" dirty="0">
                <a:solidFill>
                  <a:schemeClr val="bg1">
                    <a:lumMod val="75000"/>
                  </a:schemeClr>
                </a:solidFill>
              </a:rPr>
              <a:t>e </a:t>
            </a:r>
            <a:r>
              <a:rPr lang="pt-BR" sz="3200" b="1" dirty="0">
                <a:solidFill>
                  <a:srgbClr val="E87E04"/>
                </a:solidFill>
              </a:rPr>
              <a:t>cumulativo</a:t>
            </a:r>
            <a:r>
              <a:rPr lang="pt-BR" sz="32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br>
              <a:rPr lang="pt-BR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sz="3200" dirty="0">
                <a:solidFill>
                  <a:schemeClr val="bg1">
                    <a:lumMod val="75000"/>
                  </a:schemeClr>
                </a:solidFill>
              </a:rPr>
              <a:t>de construção do conhecimento dos nossos </a:t>
            </a:r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processos</a:t>
            </a:r>
            <a:r>
              <a:rPr lang="pt-BR" sz="3200" dirty="0">
                <a:solidFill>
                  <a:schemeClr val="bg1">
                    <a:lumMod val="75000"/>
                  </a:schemeClr>
                </a:solidFill>
              </a:rPr>
              <a:t> e </a:t>
            </a:r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ferramentas</a:t>
            </a:r>
            <a:r>
              <a:rPr lang="pt-BR" sz="3200" dirty="0">
                <a:solidFill>
                  <a:schemeClr val="bg1">
                    <a:lumMod val="75000"/>
                  </a:schemeClr>
                </a:solidFill>
              </a:rPr>
              <a:t> de trabalho.</a:t>
            </a:r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AC4CC7B6-662A-40B8-9590-F47729D4E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311" y="1778828"/>
            <a:ext cx="2847975" cy="2847975"/>
          </a:xfrm>
        </p:spPr>
      </p:pic>
      <p:sp>
        <p:nvSpPr>
          <p:cNvPr id="9" name="Balão de Fala: Retângulo com Cantos Arredondados 8">
            <a:extLst>
              <a:ext uri="{FF2B5EF4-FFF2-40B4-BE49-F238E27FC236}">
                <a16:creationId xmlns:a16="http://schemas.microsoft.com/office/drawing/2014/main" id="{3A2EE322-A23A-4E2F-8D61-9C686178BF3F}"/>
              </a:ext>
            </a:extLst>
          </p:cNvPr>
          <p:cNvSpPr/>
          <p:nvPr/>
        </p:nvSpPr>
        <p:spPr>
          <a:xfrm>
            <a:off x="5240871" y="4009970"/>
            <a:ext cx="3758440" cy="1741719"/>
          </a:xfrm>
          <a:prstGeom prst="wedgeRoundRectCallout">
            <a:avLst>
              <a:gd name="adj1" fmla="val 18780"/>
              <a:gd name="adj2" fmla="val -96666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8A91FE0-9A31-4DF7-8349-79FC8DF8D8A3}"/>
              </a:ext>
            </a:extLst>
          </p:cNvPr>
          <p:cNvSpPr txBox="1"/>
          <p:nvPr/>
        </p:nvSpPr>
        <p:spPr>
          <a:xfrm>
            <a:off x="5128905" y="4232688"/>
            <a:ext cx="37541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>
                <a:solidFill>
                  <a:schemeClr val="bg1"/>
                </a:solidFill>
                <a:latin typeface="Lato" panose="020F0502020204030203" pitchFamily="34" charset="0"/>
              </a:rPr>
              <a:t>Aprendizagens e experiências poderão ser documentadas</a:t>
            </a:r>
          </a:p>
        </p:txBody>
      </p:sp>
    </p:spTree>
    <p:extLst>
      <p:ext uri="{BB962C8B-B14F-4D97-AF65-F5344CB8AC3E}">
        <p14:creationId xmlns:p14="http://schemas.microsoft.com/office/powerpoint/2010/main" val="169207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FB5A8-A774-4262-8070-77288F48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94585"/>
            <a:ext cx="7852228" cy="1146627"/>
          </a:xfrm>
        </p:spPr>
        <p:txBody>
          <a:bodyPr/>
          <a:lstStyle/>
          <a:p>
            <a:r>
              <a:rPr lang="pt-BR" b="1" dirty="0">
                <a:latin typeface="Lato" panose="020F0502020204030203" pitchFamily="34" charset="0"/>
              </a:rPr>
              <a:t>O que é a </a:t>
            </a:r>
            <a:r>
              <a:rPr lang="pt-BR" b="1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WikiGTE</a:t>
            </a:r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007EE5B-0A09-433A-8DA8-0B265F0A5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311" y="1778828"/>
            <a:ext cx="2847975" cy="2847975"/>
          </a:xfr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20BD416-815E-4A65-9947-381C7FEB58CE}"/>
              </a:ext>
            </a:extLst>
          </p:cNvPr>
          <p:cNvSpPr/>
          <p:nvPr/>
        </p:nvSpPr>
        <p:spPr>
          <a:xfrm>
            <a:off x="696686" y="1407886"/>
            <a:ext cx="7982859" cy="385111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3EDB732-7C93-413E-B1B0-8BC5FC747F63}"/>
              </a:ext>
            </a:extLst>
          </p:cNvPr>
          <p:cNvSpPr txBox="1"/>
          <p:nvPr/>
        </p:nvSpPr>
        <p:spPr>
          <a:xfrm>
            <a:off x="493196" y="2417985"/>
            <a:ext cx="8389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>
                    <a:lumMod val="75000"/>
                  </a:schemeClr>
                </a:solidFill>
              </a:rPr>
              <a:t>É um instrumento </a:t>
            </a:r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colaborativo</a:t>
            </a:r>
            <a:r>
              <a:rPr lang="pt-BR" sz="3200" dirty="0"/>
              <a:t> </a:t>
            </a:r>
            <a:r>
              <a:rPr lang="pt-BR" sz="3200" dirty="0">
                <a:solidFill>
                  <a:schemeClr val="bg1">
                    <a:lumMod val="75000"/>
                  </a:schemeClr>
                </a:solidFill>
              </a:rPr>
              <a:t>e </a:t>
            </a:r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cumulativo</a:t>
            </a:r>
            <a:r>
              <a:rPr lang="pt-BR" sz="32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br>
              <a:rPr lang="pt-BR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sz="3200" dirty="0">
                <a:solidFill>
                  <a:schemeClr val="bg1">
                    <a:lumMod val="75000"/>
                  </a:schemeClr>
                </a:solidFill>
              </a:rPr>
              <a:t>de construção do conhecimento dos nossos </a:t>
            </a:r>
            <a:r>
              <a:rPr lang="pt-BR" sz="3200" b="1" dirty="0">
                <a:solidFill>
                  <a:srgbClr val="E87E04"/>
                </a:solidFill>
              </a:rPr>
              <a:t>processos</a:t>
            </a:r>
            <a:r>
              <a:rPr lang="pt-BR" sz="3200" dirty="0">
                <a:solidFill>
                  <a:schemeClr val="bg1">
                    <a:lumMod val="75000"/>
                  </a:schemeClr>
                </a:solidFill>
              </a:rPr>
              <a:t> e </a:t>
            </a:r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ferramentas</a:t>
            </a:r>
            <a:r>
              <a:rPr lang="pt-BR" sz="3200" dirty="0">
                <a:solidFill>
                  <a:schemeClr val="bg1">
                    <a:lumMod val="75000"/>
                  </a:schemeClr>
                </a:solidFill>
              </a:rPr>
              <a:t> de trabalho.</a:t>
            </a:r>
          </a:p>
        </p:txBody>
      </p:sp>
      <p:sp>
        <p:nvSpPr>
          <p:cNvPr id="8" name="Balão de Fala: Retângulo com Cantos Arredondados 7">
            <a:extLst>
              <a:ext uri="{FF2B5EF4-FFF2-40B4-BE49-F238E27FC236}">
                <a16:creationId xmlns:a16="http://schemas.microsoft.com/office/drawing/2014/main" id="{FFAD1746-2D42-4CAE-BAB1-FE7160A9E70A}"/>
              </a:ext>
            </a:extLst>
          </p:cNvPr>
          <p:cNvSpPr/>
          <p:nvPr/>
        </p:nvSpPr>
        <p:spPr>
          <a:xfrm>
            <a:off x="696686" y="4626803"/>
            <a:ext cx="3758440" cy="1741719"/>
          </a:xfrm>
          <a:prstGeom prst="wedgeRoundRectCallout">
            <a:avLst>
              <a:gd name="adj1" fmla="val -4391"/>
              <a:gd name="adj2" fmla="val -85833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2DDD3C-3C29-474E-A208-A04393B2D340}"/>
              </a:ext>
            </a:extLst>
          </p:cNvPr>
          <p:cNvSpPr txBox="1"/>
          <p:nvPr/>
        </p:nvSpPr>
        <p:spPr>
          <a:xfrm>
            <a:off x="696686" y="4790165"/>
            <a:ext cx="37541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>
                <a:solidFill>
                  <a:schemeClr val="bg1"/>
                </a:solidFill>
                <a:latin typeface="Lato" panose="020F0502020204030203" pitchFamily="34" charset="0"/>
              </a:rPr>
              <a:t>Acesso facilitado a processos,  procedimentos e padrões de projeto.</a:t>
            </a:r>
          </a:p>
        </p:txBody>
      </p:sp>
    </p:spTree>
    <p:extLst>
      <p:ext uri="{BB962C8B-B14F-4D97-AF65-F5344CB8AC3E}">
        <p14:creationId xmlns:p14="http://schemas.microsoft.com/office/powerpoint/2010/main" val="335979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FB5A8-A774-4262-8070-77288F48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94585"/>
            <a:ext cx="7852228" cy="1146627"/>
          </a:xfrm>
        </p:spPr>
        <p:txBody>
          <a:bodyPr/>
          <a:lstStyle/>
          <a:p>
            <a:r>
              <a:rPr lang="pt-BR" b="1" dirty="0">
                <a:latin typeface="Lato" panose="020F0502020204030203" pitchFamily="34" charset="0"/>
              </a:rPr>
              <a:t>O que é a </a:t>
            </a:r>
            <a:r>
              <a:rPr lang="pt-BR" b="1" dirty="0" err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WikiGTE</a:t>
            </a:r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</a:rPr>
              <a:t>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007EE5B-0A09-433A-8DA8-0B265F0A5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311" y="1778828"/>
            <a:ext cx="2847975" cy="2847975"/>
          </a:xfr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20BD416-815E-4A65-9947-381C7FEB58CE}"/>
              </a:ext>
            </a:extLst>
          </p:cNvPr>
          <p:cNvSpPr/>
          <p:nvPr/>
        </p:nvSpPr>
        <p:spPr>
          <a:xfrm>
            <a:off x="696686" y="1407886"/>
            <a:ext cx="7982859" cy="385111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3EDB732-7C93-413E-B1B0-8BC5FC747F63}"/>
              </a:ext>
            </a:extLst>
          </p:cNvPr>
          <p:cNvSpPr txBox="1"/>
          <p:nvPr/>
        </p:nvSpPr>
        <p:spPr>
          <a:xfrm>
            <a:off x="493196" y="2417985"/>
            <a:ext cx="8389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>
                    <a:lumMod val="75000"/>
                  </a:schemeClr>
                </a:solidFill>
              </a:rPr>
              <a:t>É um instrumento </a:t>
            </a:r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colaborativo</a:t>
            </a:r>
            <a:r>
              <a:rPr lang="pt-BR" sz="3200" dirty="0"/>
              <a:t> </a:t>
            </a:r>
            <a:r>
              <a:rPr lang="pt-BR" sz="3200" dirty="0">
                <a:solidFill>
                  <a:schemeClr val="bg1">
                    <a:lumMod val="75000"/>
                  </a:schemeClr>
                </a:solidFill>
              </a:rPr>
              <a:t>e </a:t>
            </a:r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cumulativo</a:t>
            </a:r>
            <a:r>
              <a:rPr lang="pt-BR" sz="32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br>
              <a:rPr lang="pt-BR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sz="3200" dirty="0">
                <a:solidFill>
                  <a:schemeClr val="bg1">
                    <a:lumMod val="75000"/>
                  </a:schemeClr>
                </a:solidFill>
              </a:rPr>
              <a:t>de construção do conhecimento dos nossos </a:t>
            </a:r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processos</a:t>
            </a:r>
            <a:r>
              <a:rPr lang="pt-BR" sz="3200" dirty="0">
                <a:solidFill>
                  <a:schemeClr val="bg1">
                    <a:lumMod val="75000"/>
                  </a:schemeClr>
                </a:solidFill>
              </a:rPr>
              <a:t> e </a:t>
            </a:r>
            <a:r>
              <a:rPr lang="pt-BR" sz="3200" b="1" dirty="0">
                <a:solidFill>
                  <a:srgbClr val="E87E04"/>
                </a:solidFill>
              </a:rPr>
              <a:t>ferramentas</a:t>
            </a:r>
            <a:r>
              <a:rPr lang="pt-BR" sz="3200" dirty="0">
                <a:solidFill>
                  <a:schemeClr val="bg1">
                    <a:lumMod val="75000"/>
                  </a:schemeClr>
                </a:solidFill>
              </a:rPr>
              <a:t> de trabalho.</a:t>
            </a:r>
          </a:p>
        </p:txBody>
      </p:sp>
      <p:sp>
        <p:nvSpPr>
          <p:cNvPr id="8" name="Balão de Fala: Retângulo com Cantos Arredondados 7">
            <a:extLst>
              <a:ext uri="{FF2B5EF4-FFF2-40B4-BE49-F238E27FC236}">
                <a16:creationId xmlns:a16="http://schemas.microsoft.com/office/drawing/2014/main" id="{AB6ECFBE-445A-4F19-B0C7-809D2102FAA6}"/>
              </a:ext>
            </a:extLst>
          </p:cNvPr>
          <p:cNvSpPr/>
          <p:nvPr/>
        </p:nvSpPr>
        <p:spPr>
          <a:xfrm>
            <a:off x="4064001" y="4626803"/>
            <a:ext cx="3758440" cy="1741719"/>
          </a:xfrm>
          <a:prstGeom prst="wedgeRoundRectCallout">
            <a:avLst>
              <a:gd name="adj1" fmla="val -33354"/>
              <a:gd name="adj2" fmla="val -90000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172E90A-C6D9-483C-B050-E9FBDC90ECED}"/>
              </a:ext>
            </a:extLst>
          </p:cNvPr>
          <p:cNvSpPr txBox="1"/>
          <p:nvPr/>
        </p:nvSpPr>
        <p:spPr>
          <a:xfrm>
            <a:off x="4064001" y="4732109"/>
            <a:ext cx="37541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Lato" panose="020F0502020204030203" pitchFamily="34" charset="0"/>
              </a:rPr>
              <a:t>Compartilhamento de guias, tutoriais, manuais de melhores práticas e outros materiais relacionados as nossas ferramentas de trabalho</a:t>
            </a:r>
            <a:br>
              <a:rPr lang="pt-BR" sz="2200" b="1" dirty="0">
                <a:solidFill>
                  <a:schemeClr val="bg1"/>
                </a:solidFill>
                <a:latin typeface="Lato" panose="020F0502020204030203" pitchFamily="34" charset="0"/>
              </a:rPr>
            </a:br>
            <a:endParaRPr lang="pt-BR" sz="22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6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FB5A8-A774-4262-8070-77288F48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372" y="2324554"/>
            <a:ext cx="3951514" cy="1100818"/>
          </a:xfrm>
        </p:spPr>
        <p:txBody>
          <a:bodyPr/>
          <a:lstStyle/>
          <a:p>
            <a:r>
              <a:rPr lang="pt-BR" b="1" dirty="0">
                <a:latin typeface="Lato" panose="020F0502020204030203" pitchFamily="34" charset="0"/>
              </a:rPr>
              <a:t>Como acessar?</a:t>
            </a:r>
          </a:p>
        </p:txBody>
      </p:sp>
    </p:spTree>
    <p:extLst>
      <p:ext uri="{BB962C8B-B14F-4D97-AF65-F5344CB8AC3E}">
        <p14:creationId xmlns:p14="http://schemas.microsoft.com/office/powerpoint/2010/main" val="198744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FB5A8-A774-4262-8070-77288F48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458" y="1776642"/>
            <a:ext cx="7852228" cy="1146627"/>
          </a:xfrm>
        </p:spPr>
        <p:txBody>
          <a:bodyPr/>
          <a:lstStyle/>
          <a:p>
            <a:r>
              <a:rPr lang="pt-BR" b="1" dirty="0">
                <a:latin typeface="Lato" panose="020F0502020204030203" pitchFamily="34" charset="0"/>
              </a:rPr>
              <a:t>       Acesse o endereço:</a:t>
            </a:r>
            <a:endParaRPr lang="pt-BR" b="1" dirty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52049F6-FA6B-4E60-93C1-B45458D7210A}"/>
              </a:ext>
            </a:extLst>
          </p:cNvPr>
          <p:cNvSpPr/>
          <p:nvPr/>
        </p:nvSpPr>
        <p:spPr>
          <a:xfrm>
            <a:off x="1973944" y="2821669"/>
            <a:ext cx="7982859" cy="70151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88BF0C7-CFAA-41C1-80F7-67CF8874FCC3}"/>
              </a:ext>
            </a:extLst>
          </p:cNvPr>
          <p:cNvSpPr txBox="1"/>
          <p:nvPr/>
        </p:nvSpPr>
        <p:spPr>
          <a:xfrm>
            <a:off x="2599154" y="2847829"/>
            <a:ext cx="6843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accent2"/>
                </a:solidFill>
              </a:rPr>
              <a:t>http://gtewiki.vanzolini-ead.org.br</a:t>
            </a:r>
          </a:p>
        </p:txBody>
      </p:sp>
    </p:spTree>
    <p:extLst>
      <p:ext uri="{BB962C8B-B14F-4D97-AF65-F5344CB8AC3E}">
        <p14:creationId xmlns:p14="http://schemas.microsoft.com/office/powerpoint/2010/main" val="389311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FB5A8-A774-4262-8070-77288F48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372" y="2324554"/>
            <a:ext cx="3951514" cy="1100818"/>
          </a:xfrm>
        </p:spPr>
        <p:txBody>
          <a:bodyPr/>
          <a:lstStyle/>
          <a:p>
            <a:r>
              <a:rPr lang="pt-BR" b="1" dirty="0">
                <a:latin typeface="Lato" panose="020F0502020204030203" pitchFamily="34" charset="0"/>
              </a:rPr>
              <a:t>Como editar?</a:t>
            </a:r>
          </a:p>
        </p:txBody>
      </p:sp>
    </p:spTree>
    <p:extLst>
      <p:ext uri="{BB962C8B-B14F-4D97-AF65-F5344CB8AC3E}">
        <p14:creationId xmlns:p14="http://schemas.microsoft.com/office/powerpoint/2010/main" val="3604024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309</Words>
  <Application>Microsoft Office PowerPoint</Application>
  <PresentationFormat>Widescreen</PresentationFormat>
  <Paragraphs>70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Lato</vt:lpstr>
      <vt:lpstr>Tema do Office</vt:lpstr>
      <vt:lpstr>Apresentação do PowerPoint</vt:lpstr>
      <vt:lpstr>O que é a WikiGTE?</vt:lpstr>
      <vt:lpstr>O que é a WikiGTE?</vt:lpstr>
      <vt:lpstr>O que é a WikiGTE?</vt:lpstr>
      <vt:lpstr>O que é a WikiGTE?</vt:lpstr>
      <vt:lpstr>O que é a WikiGTE?</vt:lpstr>
      <vt:lpstr>Como acessar?</vt:lpstr>
      <vt:lpstr>       Acesse o endereço:</vt:lpstr>
      <vt:lpstr>Como editar?</vt:lpstr>
      <vt:lpstr>       Acesse o endereço</vt:lpstr>
      <vt:lpstr> Autentique-se no ambiente</vt:lpstr>
      <vt:lpstr>Apresentação do PowerPoint</vt:lpstr>
      <vt:lpstr>Apresentação do PowerPoint</vt:lpstr>
      <vt:lpstr>Como inserir novos conteúdos?</vt:lpstr>
      <vt:lpstr>Inserindo novos conteúdos</vt:lpstr>
      <vt:lpstr>Inserindo novos conteúdos</vt:lpstr>
      <vt:lpstr>Inserindo novos conteúdos</vt:lpstr>
      <vt:lpstr>O editor</vt:lpstr>
      <vt:lpstr>Salvar</vt:lpstr>
      <vt:lpstr>Acesse agora!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.</dc:creator>
  <cp:lastModifiedBy>David .</cp:lastModifiedBy>
  <cp:revision>35</cp:revision>
  <dcterms:created xsi:type="dcterms:W3CDTF">2017-07-21T12:35:45Z</dcterms:created>
  <dcterms:modified xsi:type="dcterms:W3CDTF">2017-07-21T17:49:54Z</dcterms:modified>
</cp:coreProperties>
</file>