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874-29D1-4BEB-B5F2-182867FF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BCA3-ADB7-49AD-9CE2-3F3B191D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7316-A566-4A96-90EB-16021BF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82F2-93C1-47A6-A7B5-B0DFC28B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AEBE-5AAC-4DEC-8CB5-53333B45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93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1DC1-6919-4872-9177-0E2F3060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F809-3511-47E1-8657-F3674C74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742D-739B-49E8-8CC0-6401ABA3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0317-781C-4575-88C0-279BF797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FA6D-3A38-437A-87AB-B70BA021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95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94957-1DCA-4FE6-8794-64CB59A12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0F12F-6AFD-4215-8B6D-53C1A997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71DB-16D6-4B8B-AE69-51BD082E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C427-BAA6-4C3B-A31B-D055251D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9537-EF9D-4D1E-83B0-6C8819E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27C4-A46E-40D8-AE60-6B3A066B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E2DD-979F-4A37-86CD-81B0E257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3253-EB04-468B-AA9A-68004284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823D-6B64-404D-9F01-DCADA383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335F-025C-44BA-90AC-DF5B012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14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412-C5FB-46D3-B6F0-673AC3C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3139-5144-471C-B6FE-53E52479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C765-A78B-4849-81BF-BEE1C596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2AC4-F96A-44A8-B780-394EF358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4202-4244-461D-8EF3-7D44C205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8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40C2-6887-4E12-9C4C-5C485704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A8B3-BDEF-4386-8AB9-87D3F35C5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424F6-A211-4180-B803-352E196F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54A0-6107-47D8-9E56-52A73837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0E20A-F143-4086-9DC1-51AB96EA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6B38-AC99-4B9D-9FF4-49BEF720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593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6C34-920B-43E3-B130-90E629E6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53E2-BF44-4C30-8A1C-C9C82A7B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6167-4DA8-4DC5-8E9A-CD69B4B6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785C3-CDCF-467D-AA14-A179AB2C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2ADA7-F08B-44B7-9867-6DED0FF59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36A2F-A1D3-42B0-A917-9AEDFE36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587B9-B7C3-4EC8-B898-0C9A7F11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D04D5-4319-4877-B176-45E6BDDF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08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F6A9-1EB9-421C-9642-01619B7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85F28-58B0-4183-BA87-4EC49D5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3A01-82B7-43EA-9D91-B40E74F1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C786D-42CF-4133-8BAF-AB88A115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33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7F00-577D-4997-B6EE-20953956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92BEF-1E12-434A-B394-378EBAE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A0B16-83F6-4AF4-ABD2-01E9BFF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14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FE2C-CB41-424B-ACFA-A206A5E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057E-A153-4172-A9D5-89828F03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E175-1000-4CB8-AB00-642D2466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1CD40-BB14-4DCD-BD64-96B9CEEB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64804-3593-4CCB-9148-50B128A2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5D24-2C9D-455E-8295-5B154C2C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4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B17E-BC26-46E2-82D0-C35F23BC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A862A-5EB5-406B-8EDA-0CD701F14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CA77-9436-43FA-ABB7-6E4F3F00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8D17D-6AF9-4704-8F3E-AAA43890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849A-3052-4944-A30D-B1F63948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E528-B6BA-4212-9070-D248CB2F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7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93B54-3BCE-473D-AA1B-54867BA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91FD3-84D6-45FD-A609-82B32A87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ABB01-E5CD-429A-ADA9-8F3FA9593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1EBF-8F8E-4EE9-ACA8-C3424305A70C}" type="datetimeFigureOut">
              <a:rPr lang="en-SG" smtClean="0"/>
              <a:t>4/6/2018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524C-7EFD-40C0-88B6-D4E4B268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CEC9-4E59-49EB-B4DB-A91A2D30E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360C-0493-47F3-805C-183451EFC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60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eacon symbol">
            <a:extLst>
              <a:ext uri="{FF2B5EF4-FFF2-40B4-BE49-F238E27FC236}">
                <a16:creationId xmlns:a16="http://schemas.microsoft.com/office/drawing/2014/main" id="{EAD6FC8D-D93D-4634-8146-03F577E9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32" y="502040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nsor symbol">
            <a:extLst>
              <a:ext uri="{FF2B5EF4-FFF2-40B4-BE49-F238E27FC236}">
                <a16:creationId xmlns:a16="http://schemas.microsoft.com/office/drawing/2014/main" id="{5F82DC28-AB86-4576-BFEE-9FCBCD49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80" y="6057900"/>
            <a:ext cx="49784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sensor symbol">
            <a:extLst>
              <a:ext uri="{FF2B5EF4-FFF2-40B4-BE49-F238E27FC236}">
                <a16:creationId xmlns:a16="http://schemas.microsoft.com/office/drawing/2014/main" id="{4CDE6ABD-4994-47B6-B689-FDBF34BC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64" y="6057900"/>
            <a:ext cx="49784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1671E5-FA79-4506-96B9-DB702E916B01}"/>
              </a:ext>
            </a:extLst>
          </p:cNvPr>
          <p:cNvCxnSpPr>
            <a:stCxn id="1030" idx="0"/>
            <a:endCxn id="1028" idx="2"/>
          </p:cNvCxnSpPr>
          <p:nvPr/>
        </p:nvCxnSpPr>
        <p:spPr>
          <a:xfrm flipV="1">
            <a:off x="2209800" y="5630007"/>
            <a:ext cx="608232" cy="42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9194F-CA35-498D-AED6-ED5F46AE43C5}"/>
              </a:ext>
            </a:extLst>
          </p:cNvPr>
          <p:cNvCxnSpPr>
            <a:cxnSpLocks/>
            <a:stCxn id="8" idx="0"/>
            <a:endCxn id="1028" idx="2"/>
          </p:cNvCxnSpPr>
          <p:nvPr/>
        </p:nvCxnSpPr>
        <p:spPr>
          <a:xfrm flipH="1" flipV="1">
            <a:off x="2818032" y="5630007"/>
            <a:ext cx="501552" cy="42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Image result for beacon symbol">
            <a:extLst>
              <a:ext uri="{FF2B5EF4-FFF2-40B4-BE49-F238E27FC236}">
                <a16:creationId xmlns:a16="http://schemas.microsoft.com/office/drawing/2014/main" id="{65896E64-27A2-4812-BF60-96A9782A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92" y="502040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sensor symbol">
            <a:extLst>
              <a:ext uri="{FF2B5EF4-FFF2-40B4-BE49-F238E27FC236}">
                <a16:creationId xmlns:a16="http://schemas.microsoft.com/office/drawing/2014/main" id="{2DC9BF15-174E-449B-BFA2-B6061E07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0" y="6057900"/>
            <a:ext cx="49784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sensor symbol">
            <a:extLst>
              <a:ext uri="{FF2B5EF4-FFF2-40B4-BE49-F238E27FC236}">
                <a16:creationId xmlns:a16="http://schemas.microsoft.com/office/drawing/2014/main" id="{B2587F83-4739-4E49-9359-D6D128F5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24" y="6057900"/>
            <a:ext cx="497840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7E2054-7611-42C7-8933-CF5D98F0E7F7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4607560" y="5630007"/>
            <a:ext cx="608232" cy="42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9F2F96-4297-402E-984D-AD2993467393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H="1" flipV="1">
            <a:off x="5215792" y="5630007"/>
            <a:ext cx="501552" cy="42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mqtt broker">
            <a:extLst>
              <a:ext uri="{FF2B5EF4-FFF2-40B4-BE49-F238E27FC236}">
                <a16:creationId xmlns:a16="http://schemas.microsoft.com/office/drawing/2014/main" id="{D9F7B8E1-C151-4C80-A06A-081AF0387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6" t="29861" r="41459" b="30614"/>
          <a:stretch/>
        </p:blipFill>
        <p:spPr bwMode="auto">
          <a:xfrm>
            <a:off x="3568504" y="3332479"/>
            <a:ext cx="879797" cy="105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6F82E-AD5B-4897-9EC4-7B31C34789F3}"/>
              </a:ext>
            </a:extLst>
          </p:cNvPr>
          <p:cNvCxnSpPr>
            <a:cxnSpLocks/>
            <a:stCxn id="1028" idx="0"/>
            <a:endCxn id="1032" idx="2"/>
          </p:cNvCxnSpPr>
          <p:nvPr/>
        </p:nvCxnSpPr>
        <p:spPr>
          <a:xfrm flipV="1">
            <a:off x="2818032" y="4389120"/>
            <a:ext cx="1190371" cy="63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412857-A0DA-447B-A5EC-DC48C22C2E44}"/>
              </a:ext>
            </a:extLst>
          </p:cNvPr>
          <p:cNvCxnSpPr>
            <a:cxnSpLocks/>
            <a:stCxn id="15" idx="0"/>
            <a:endCxn id="1032" idx="2"/>
          </p:cNvCxnSpPr>
          <p:nvPr/>
        </p:nvCxnSpPr>
        <p:spPr>
          <a:xfrm flipH="1" flipV="1">
            <a:off x="4008403" y="4389120"/>
            <a:ext cx="1207389" cy="63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D2B40-A5BA-4482-B893-26FC2E80CB27}"/>
              </a:ext>
            </a:extLst>
          </p:cNvPr>
          <p:cNvSpPr/>
          <p:nvPr/>
        </p:nvSpPr>
        <p:spPr>
          <a:xfrm>
            <a:off x="5436271" y="3555998"/>
            <a:ext cx="1087727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Aggregator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D71018-BBE5-4B7F-8A1F-A361C9B4A0E8}"/>
              </a:ext>
            </a:extLst>
          </p:cNvPr>
          <p:cNvGrpSpPr/>
          <p:nvPr/>
        </p:nvGrpSpPr>
        <p:grpSpPr>
          <a:xfrm>
            <a:off x="4448301" y="3555998"/>
            <a:ext cx="987970" cy="304802"/>
            <a:chOff x="4448301" y="3555998"/>
            <a:chExt cx="987970" cy="30480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0C5658-97F6-4E9F-82C0-A419D4E16E31}"/>
                </a:ext>
              </a:extLst>
            </p:cNvPr>
            <p:cNvCxnSpPr>
              <a:cxnSpLocks/>
              <a:stCxn id="1032" idx="3"/>
              <a:endCxn id="25" idx="1"/>
            </p:cNvCxnSpPr>
            <p:nvPr/>
          </p:nvCxnSpPr>
          <p:spPr>
            <a:xfrm flipV="1">
              <a:off x="4448301" y="3860799"/>
              <a:ext cx="98797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C2314A-7160-40F5-8C79-2AA9022C725A}"/>
                </a:ext>
              </a:extLst>
            </p:cNvPr>
            <p:cNvSpPr txBox="1"/>
            <p:nvPr/>
          </p:nvSpPr>
          <p:spPr>
            <a:xfrm>
              <a:off x="4607560" y="3555998"/>
              <a:ext cx="720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publish</a:t>
              </a:r>
            </a:p>
          </p:txBody>
        </p:sp>
      </p:grpSp>
      <p:sp>
        <p:nvSpPr>
          <p:cNvPr id="32" name="AutoShape 10" descr="Image result for database symbol">
            <a:extLst>
              <a:ext uri="{FF2B5EF4-FFF2-40B4-BE49-F238E27FC236}">
                <a16:creationId xmlns:a16="http://schemas.microsoft.com/office/drawing/2014/main" id="{EC0D2F0F-1699-4BBE-B4EC-C7AB7C9CE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F5C024-A204-411B-A653-A39EBC2B5B64}"/>
              </a:ext>
            </a:extLst>
          </p:cNvPr>
          <p:cNvGrpSpPr/>
          <p:nvPr/>
        </p:nvGrpSpPr>
        <p:grpSpPr>
          <a:xfrm>
            <a:off x="7447280" y="3555998"/>
            <a:ext cx="1087727" cy="900205"/>
            <a:chOff x="7447280" y="3512807"/>
            <a:chExt cx="1087727" cy="900205"/>
          </a:xfrm>
        </p:grpSpPr>
        <p:pic>
          <p:nvPicPr>
            <p:cNvPr id="1038" name="Picture 14" descr="Image result for database symbol">
              <a:extLst>
                <a:ext uri="{FF2B5EF4-FFF2-40B4-BE49-F238E27FC236}">
                  <a16:creationId xmlns:a16="http://schemas.microsoft.com/office/drawing/2014/main" id="{61BC6024-60B7-439D-AD04-01F4667D5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4760" y="3512807"/>
              <a:ext cx="609601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3C5786-91B5-4195-8B04-38AD9BE169C9}"/>
                </a:ext>
              </a:extLst>
            </p:cNvPr>
            <p:cNvSpPr txBox="1"/>
            <p:nvPr/>
          </p:nvSpPr>
          <p:spPr>
            <a:xfrm>
              <a:off x="7447280" y="4043680"/>
              <a:ext cx="108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Amazon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A41CD4C-8B14-4DAD-8EE4-8BFCBE9BE359}"/>
              </a:ext>
            </a:extLst>
          </p:cNvPr>
          <p:cNvSpPr txBox="1"/>
          <p:nvPr/>
        </p:nvSpPr>
        <p:spPr>
          <a:xfrm>
            <a:off x="8586666" y="3527345"/>
            <a:ext cx="2184203" cy="172354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b="1" dirty="0"/>
              <a:t>Tables</a:t>
            </a:r>
          </a:p>
          <a:p>
            <a:pPr marL="285750" indent="-285750">
              <a:buFontTx/>
              <a:buChar char="-"/>
            </a:pPr>
            <a:r>
              <a:rPr lang="en-SG" sz="1100" dirty="0"/>
              <a:t>Sensor Data</a:t>
            </a:r>
          </a:p>
          <a:p>
            <a:pPr marL="742950" lvl="1" indent="-285750">
              <a:buFontTx/>
              <a:buChar char="-"/>
            </a:pPr>
            <a:r>
              <a:rPr lang="en-SG" sz="1100" dirty="0" err="1"/>
              <a:t>Loc</a:t>
            </a:r>
            <a:endParaRPr lang="en-SG" sz="1100" dirty="0"/>
          </a:p>
          <a:p>
            <a:pPr marL="742950" lvl="1" indent="-285750">
              <a:buFontTx/>
              <a:buChar char="-"/>
            </a:pPr>
            <a:r>
              <a:rPr lang="en-SG" sz="1100" dirty="0"/>
              <a:t>Beacon ID</a:t>
            </a:r>
          </a:p>
          <a:p>
            <a:pPr marL="742950" lvl="1" indent="-285750">
              <a:buFontTx/>
              <a:buChar char="-"/>
            </a:pPr>
            <a:r>
              <a:rPr lang="en-SG" sz="1100" dirty="0" err="1"/>
              <a:t>SensorID</a:t>
            </a:r>
            <a:endParaRPr lang="en-SG" sz="1100" dirty="0"/>
          </a:p>
          <a:p>
            <a:pPr marL="742950" lvl="1" indent="-285750">
              <a:buFontTx/>
              <a:buChar char="-"/>
            </a:pPr>
            <a:r>
              <a:rPr lang="en-SG" sz="1100" dirty="0"/>
              <a:t>Val</a:t>
            </a:r>
          </a:p>
          <a:p>
            <a:pPr marL="742950" lvl="1" indent="-285750">
              <a:buFontTx/>
              <a:buChar char="-"/>
            </a:pPr>
            <a:r>
              <a:rPr lang="en-SG" sz="1100" dirty="0"/>
              <a:t>Time</a:t>
            </a:r>
          </a:p>
          <a:p>
            <a:pPr marL="285750" indent="-285750">
              <a:buFontTx/>
              <a:buChar char="-"/>
            </a:pPr>
            <a:r>
              <a:rPr lang="en-SG" sz="1100" dirty="0"/>
              <a:t>Sensor Health (</a:t>
            </a:r>
            <a:r>
              <a:rPr lang="en-SG" sz="1100" dirty="0" err="1"/>
              <a:t>SysMons</a:t>
            </a:r>
            <a:r>
              <a:rPr lang="en-SG" sz="1100" dirty="0"/>
              <a:t>)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C03C16-EA27-4571-9DD7-A271A78AFD10}"/>
              </a:ext>
            </a:extLst>
          </p:cNvPr>
          <p:cNvSpPr/>
          <p:nvPr/>
        </p:nvSpPr>
        <p:spPr>
          <a:xfrm>
            <a:off x="5196904" y="2164081"/>
            <a:ext cx="695309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STAT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2EBD2D-579F-4677-9998-9BE179D4C754}"/>
              </a:ext>
            </a:extLst>
          </p:cNvPr>
          <p:cNvSpPr/>
          <p:nvPr/>
        </p:nvSpPr>
        <p:spPr>
          <a:xfrm>
            <a:off x="6174226" y="2164081"/>
            <a:ext cx="695309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EADFC-4AAF-4BB7-A8CA-6C65137D2C6B}"/>
              </a:ext>
            </a:extLst>
          </p:cNvPr>
          <p:cNvSpPr/>
          <p:nvPr/>
        </p:nvSpPr>
        <p:spPr>
          <a:xfrm>
            <a:off x="3851031" y="1593560"/>
            <a:ext cx="3279534" cy="14595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83B1C-E559-492F-9FF6-B20D3E18F48D}"/>
              </a:ext>
            </a:extLst>
          </p:cNvPr>
          <p:cNvSpPr txBox="1"/>
          <p:nvPr/>
        </p:nvSpPr>
        <p:spPr>
          <a:xfrm>
            <a:off x="7391734" y="2164392"/>
            <a:ext cx="4073435" cy="60016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Consider separate servers, virtual or otherwise. Decouple provider failure from aggregator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Also may have to rent GPU online to run the SVM module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73DA2D-B559-4268-B703-07E37DA60EDD}"/>
              </a:ext>
            </a:extLst>
          </p:cNvPr>
          <p:cNvGrpSpPr/>
          <p:nvPr/>
        </p:nvGrpSpPr>
        <p:grpSpPr>
          <a:xfrm>
            <a:off x="6523998" y="3555998"/>
            <a:ext cx="1080762" cy="304801"/>
            <a:chOff x="6523998" y="3555998"/>
            <a:chExt cx="1080762" cy="30480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2441469-E7DB-4561-9C94-304C482F862A}"/>
                </a:ext>
              </a:extLst>
            </p:cNvPr>
            <p:cNvCxnSpPr>
              <a:cxnSpLocks/>
              <a:stCxn id="25" idx="3"/>
              <a:endCxn id="1038" idx="1"/>
            </p:cNvCxnSpPr>
            <p:nvPr/>
          </p:nvCxnSpPr>
          <p:spPr>
            <a:xfrm>
              <a:off x="6523998" y="3860799"/>
              <a:ext cx="108076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4ABB98-A669-4E95-A640-C8146A122F70}"/>
                </a:ext>
              </a:extLst>
            </p:cNvPr>
            <p:cNvSpPr txBox="1"/>
            <p:nvPr/>
          </p:nvSpPr>
          <p:spPr>
            <a:xfrm>
              <a:off x="6850342" y="3555998"/>
              <a:ext cx="54042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sz="1100" dirty="0"/>
                <a:t>http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BA32389-DBF5-4390-986B-B67257379D44}"/>
              </a:ext>
            </a:extLst>
          </p:cNvPr>
          <p:cNvSpPr/>
          <p:nvPr/>
        </p:nvSpPr>
        <p:spPr>
          <a:xfrm>
            <a:off x="4056140" y="1736187"/>
            <a:ext cx="2837031" cy="30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817286-9595-4C46-A8AA-4C089D6B175B}"/>
              </a:ext>
            </a:extLst>
          </p:cNvPr>
          <p:cNvSpPr/>
          <p:nvPr/>
        </p:nvSpPr>
        <p:spPr>
          <a:xfrm>
            <a:off x="5126922" y="351694"/>
            <a:ext cx="1696268" cy="30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APP client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0A5E4F-1604-4F0B-84ED-CA3710481562}"/>
              </a:ext>
            </a:extLst>
          </p:cNvPr>
          <p:cNvSpPr/>
          <p:nvPr/>
        </p:nvSpPr>
        <p:spPr>
          <a:xfrm>
            <a:off x="5127698" y="909322"/>
            <a:ext cx="1696268" cy="30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APP backend / flask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88AB99-8B0F-4D76-B978-2557BB29B87F}"/>
              </a:ext>
            </a:extLst>
          </p:cNvPr>
          <p:cNvGrpSpPr/>
          <p:nvPr/>
        </p:nvGrpSpPr>
        <p:grpSpPr>
          <a:xfrm>
            <a:off x="7556083" y="754702"/>
            <a:ext cx="1087727" cy="900205"/>
            <a:chOff x="7447280" y="3512807"/>
            <a:chExt cx="1087727" cy="900205"/>
          </a:xfrm>
        </p:grpSpPr>
        <p:pic>
          <p:nvPicPr>
            <p:cNvPr id="55" name="Picture 14" descr="Image result for database symbol">
              <a:extLst>
                <a:ext uri="{FF2B5EF4-FFF2-40B4-BE49-F238E27FC236}">
                  <a16:creationId xmlns:a16="http://schemas.microsoft.com/office/drawing/2014/main" id="{B606264B-440A-43C0-B75C-65FDAF3D6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4760" y="3512807"/>
              <a:ext cx="609601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4D05D7-D825-4AEB-9DDE-7D09C27F45AA}"/>
                </a:ext>
              </a:extLst>
            </p:cNvPr>
            <p:cNvSpPr txBox="1"/>
            <p:nvPr/>
          </p:nvSpPr>
          <p:spPr>
            <a:xfrm>
              <a:off x="7447280" y="4043680"/>
              <a:ext cx="1087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Amazon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5DA67FE-CAB7-4AEF-BD3D-FAEF4DF6F1F6}"/>
              </a:ext>
            </a:extLst>
          </p:cNvPr>
          <p:cNvSpPr txBox="1"/>
          <p:nvPr/>
        </p:nvSpPr>
        <p:spPr>
          <a:xfrm>
            <a:off x="8643810" y="703382"/>
            <a:ext cx="2978839" cy="12157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b="1" dirty="0"/>
              <a:t>Tables</a:t>
            </a:r>
          </a:p>
          <a:p>
            <a:pPr marL="285750" indent="-285750">
              <a:buFontTx/>
              <a:buChar char="-"/>
            </a:pPr>
            <a:r>
              <a:rPr lang="en-SG" sz="1100" dirty="0"/>
              <a:t>Patient Details</a:t>
            </a:r>
          </a:p>
          <a:p>
            <a:pPr marL="285750" indent="-285750">
              <a:buFontTx/>
              <a:buChar char="-"/>
            </a:pPr>
            <a:r>
              <a:rPr lang="en-SG" sz="1100" dirty="0"/>
              <a:t>Login Details</a:t>
            </a:r>
          </a:p>
          <a:p>
            <a:pPr marL="285750" indent="-285750">
              <a:buFontTx/>
              <a:buChar char="-"/>
            </a:pPr>
            <a:r>
              <a:rPr lang="en-SG" sz="1100" dirty="0"/>
              <a:t>Settings / Business rules</a:t>
            </a:r>
          </a:p>
          <a:p>
            <a:pPr marL="742950" lvl="1" indent="-285750">
              <a:buFontTx/>
              <a:buChar char="-"/>
            </a:pPr>
            <a:r>
              <a:rPr lang="en-SG" sz="1100" dirty="0"/>
              <a:t>For anomaly detection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EF9645-0BF3-4EEE-A5D4-3B45D846A415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6823966" y="1059503"/>
            <a:ext cx="889597" cy="27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F85CFB-FB70-453A-8915-1A7355B1BBB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975056" y="2971801"/>
            <a:ext cx="5079" cy="58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867F553-4BFF-4138-862A-D31CEE63E280}"/>
              </a:ext>
            </a:extLst>
          </p:cNvPr>
          <p:cNvSpPr txBox="1"/>
          <p:nvPr/>
        </p:nvSpPr>
        <p:spPr>
          <a:xfrm>
            <a:off x="6016577" y="3136318"/>
            <a:ext cx="407343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Http </a:t>
            </a:r>
            <a:r>
              <a:rPr lang="en-SG" sz="1100" dirty="0" err="1"/>
              <a:t>req</a:t>
            </a:r>
            <a:r>
              <a:rPr lang="en-SG" sz="1100" dirty="0"/>
              <a:t> / reply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44A0394-F9B9-4708-A49D-85995578B85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975832" y="1215100"/>
            <a:ext cx="0" cy="36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3303E95-D84D-45AE-84B6-D8C506D9AB76}"/>
              </a:ext>
            </a:extLst>
          </p:cNvPr>
          <p:cNvSpPr txBox="1"/>
          <p:nvPr/>
        </p:nvSpPr>
        <p:spPr>
          <a:xfrm>
            <a:off x="6016576" y="1295790"/>
            <a:ext cx="10778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Http </a:t>
            </a:r>
            <a:r>
              <a:rPr lang="en-SG" sz="1100" dirty="0" err="1"/>
              <a:t>req</a:t>
            </a:r>
            <a:r>
              <a:rPr lang="en-SG" sz="1100" dirty="0"/>
              <a:t> / reply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2BE538-D4EC-40DA-9843-BA7DEFF0C648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5975056" y="657472"/>
            <a:ext cx="776" cy="25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8D4C0F-4447-4649-AC25-6B567A0E317B}"/>
              </a:ext>
            </a:extLst>
          </p:cNvPr>
          <p:cNvSpPr txBox="1"/>
          <p:nvPr/>
        </p:nvSpPr>
        <p:spPr>
          <a:xfrm>
            <a:off x="5926371" y="631376"/>
            <a:ext cx="12174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Http </a:t>
            </a:r>
            <a:r>
              <a:rPr lang="en-SG" sz="1100" dirty="0" err="1"/>
              <a:t>req</a:t>
            </a:r>
            <a:r>
              <a:rPr lang="en-SG" sz="1100" dirty="0"/>
              <a:t> / reply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14E5AD7-F66C-485C-AEC8-A3388523D46C}"/>
              </a:ext>
            </a:extLst>
          </p:cNvPr>
          <p:cNvSpPr/>
          <p:nvPr/>
        </p:nvSpPr>
        <p:spPr>
          <a:xfrm>
            <a:off x="4056141" y="2154955"/>
            <a:ext cx="909755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Messaging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Module</a:t>
            </a:r>
          </a:p>
        </p:txBody>
      </p:sp>
      <p:pic>
        <p:nvPicPr>
          <p:cNvPr id="1044" name="Picture 20" descr="Image result for twilio">
            <a:extLst>
              <a:ext uri="{FF2B5EF4-FFF2-40B4-BE49-F238E27FC236}">
                <a16:creationId xmlns:a16="http://schemas.microsoft.com/office/drawing/2014/main" id="{ADAE77B1-CAB4-49C3-A280-4820ED13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2" y="1926270"/>
            <a:ext cx="2351057" cy="108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370E89-9BAB-487C-80BB-8DB8F655A2D6}"/>
              </a:ext>
            </a:extLst>
          </p:cNvPr>
          <p:cNvCxnSpPr>
            <a:cxnSpLocks/>
            <a:stCxn id="84" idx="1"/>
            <a:endCxn id="1044" idx="3"/>
          </p:cNvCxnSpPr>
          <p:nvPr/>
        </p:nvCxnSpPr>
        <p:spPr>
          <a:xfrm flipH="1">
            <a:off x="2559999" y="2459756"/>
            <a:ext cx="1496142" cy="9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F84AF23-C899-4B5B-ACFB-F347F30274EE}"/>
              </a:ext>
            </a:extLst>
          </p:cNvPr>
          <p:cNvSpPr/>
          <p:nvPr/>
        </p:nvSpPr>
        <p:spPr>
          <a:xfrm>
            <a:off x="3384656" y="3357493"/>
            <a:ext cx="3279534" cy="11687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55506A-0446-4A5E-975B-1C41451E47DE}"/>
              </a:ext>
            </a:extLst>
          </p:cNvPr>
          <p:cNvSpPr/>
          <p:nvPr/>
        </p:nvSpPr>
        <p:spPr>
          <a:xfrm>
            <a:off x="4965896" y="168096"/>
            <a:ext cx="2177940" cy="114177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75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LIU Wenrong</dc:creator>
  <cp:lastModifiedBy>David LIU Wenrong</cp:lastModifiedBy>
  <cp:revision>47</cp:revision>
  <dcterms:created xsi:type="dcterms:W3CDTF">2018-06-04T10:04:56Z</dcterms:created>
  <dcterms:modified xsi:type="dcterms:W3CDTF">2018-06-04T10:32:00Z</dcterms:modified>
</cp:coreProperties>
</file>