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8.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9.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0.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5"/>
    <p:sldMasterId id="2147483715" r:id="rId6"/>
    <p:sldMasterId id="2147483724" r:id="rId7"/>
    <p:sldMasterId id="2147483694" r:id="rId8"/>
    <p:sldMasterId id="2147483729" r:id="rId9"/>
    <p:sldMasterId id="2147483739" r:id="rId10"/>
    <p:sldMasterId id="2147483748" r:id="rId11"/>
    <p:sldMasterId id="2147483757" r:id="rId12"/>
    <p:sldMasterId id="2147483766" r:id="rId13"/>
    <p:sldMasterId id="2147483775" r:id="rId14"/>
    <p:sldMasterId id="2147483783" r:id="rId15"/>
  </p:sldMasterIdLst>
  <p:notesMasterIdLst>
    <p:notesMasterId r:id="rId32"/>
  </p:notesMasterIdLst>
  <p:handoutMasterIdLst>
    <p:handoutMasterId r:id="rId33"/>
  </p:handoutMasterIdLst>
  <p:sldIdLst>
    <p:sldId id="378" r:id="rId16"/>
    <p:sldId id="383" r:id="rId17"/>
    <p:sldId id="415" r:id="rId18"/>
    <p:sldId id="451" r:id="rId19"/>
    <p:sldId id="411" r:id="rId20"/>
    <p:sldId id="474" r:id="rId21"/>
    <p:sldId id="486" r:id="rId22"/>
    <p:sldId id="454" r:id="rId23"/>
    <p:sldId id="447" r:id="rId24"/>
    <p:sldId id="475" r:id="rId25"/>
    <p:sldId id="401" r:id="rId26"/>
    <p:sldId id="472" r:id="rId27"/>
    <p:sldId id="457" r:id="rId28"/>
    <p:sldId id="458" r:id="rId29"/>
    <p:sldId id="461" r:id="rId30"/>
    <p:sldId id="464" r:id="rId31"/>
  </p:sldIdLst>
  <p:sldSz cx="5202238" cy="2925763"/>
  <p:notesSz cx="6858000" cy="9144000"/>
  <p:defaultText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defaultTextStyle>
  <p:extLst>
    <p:ext uri="{521415D9-36F7-43E2-AB2F-B90AF26B5E84}">
      <p14:sectionLst xmlns:p14="http://schemas.microsoft.com/office/powerpoint/2010/main">
        <p14:section name="Lesson Info" id="{3CD9BDC2-4188-4C97-9902-041E97019DC9}">
          <p14:sldIdLst>
            <p14:sldId id="378"/>
            <p14:sldId id="383"/>
          </p14:sldIdLst>
        </p14:section>
        <p14:section name="Warm-up" id="{1C601BF7-8686-4114-847B-5526C5E4E3EC}">
          <p14:sldIdLst>
            <p14:sldId id="415"/>
            <p14:sldId id="451"/>
            <p14:sldId id="411"/>
            <p14:sldId id="474"/>
            <p14:sldId id="486"/>
          </p14:sldIdLst>
        </p14:section>
        <p14:section name="Segment 1: [Area of Instruction]" id="{AE5A990C-C555-42D6-9516-C2C99F78FCDA}">
          <p14:sldIdLst>
            <p14:sldId id="454"/>
            <p14:sldId id="447"/>
            <p14:sldId id="475"/>
            <p14:sldId id="401"/>
            <p14:sldId id="472"/>
          </p14:sldIdLst>
        </p14:section>
        <p14:section name="Summary" id="{BE10E103-2636-4003-9D6E-E0D8A65EBB00}">
          <p14:sldIdLst>
            <p14:sldId id="457"/>
            <p14:sldId id="458"/>
          </p14:sldIdLst>
        </p14:section>
        <p14:section name="Primary Assignment" id="{4E7045D1-53D3-4780-8192-081D7B075A2B}">
          <p14:sldIdLst>
            <p14:sldId id="461"/>
            <p14:sldId id="464"/>
          </p14:sldIdLst>
        </p14:section>
      </p14:sectionLst>
    </p:ext>
    <p:ext uri="{EFAFB233-063F-42B5-8137-9DF3F51BA10A}">
      <p15:sldGuideLst xmlns:p15="http://schemas.microsoft.com/office/powerpoint/2012/main" xmlns="">
        <p15:guide id="1" orient="horz" pos="1804">
          <p15:clr>
            <a:srgbClr val="A4A3A4"/>
          </p15:clr>
        </p15:guide>
        <p15:guide id="2" orient="horz" pos="90">
          <p15:clr>
            <a:srgbClr val="A4A3A4"/>
          </p15:clr>
        </p15:guide>
        <p15:guide id="3" orient="horz" pos="498">
          <p15:clr>
            <a:srgbClr val="A4A3A4"/>
          </p15:clr>
        </p15:guide>
        <p15:guide id="4" pos="48">
          <p15:clr>
            <a:srgbClr val="A4A3A4"/>
          </p15:clr>
        </p15:guide>
        <p15:guide id="5" pos="3227">
          <p15:clr>
            <a:srgbClr val="A4A3A4"/>
          </p15:clr>
        </p15:guide>
        <p15:guide id="6" pos="1639">
          <p15:clr>
            <a:srgbClr val="A4A3A4"/>
          </p15:clr>
        </p15:guide>
        <p15:guide id="7" pos="1606">
          <p15:clr>
            <a:srgbClr val="A4A3A4"/>
          </p15:clr>
        </p15:guide>
        <p15:guide id="8" pos="167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sa Rosenkrantz" initials="LR" lastIdx="12" clrIdx="0"/>
  <p:cmAuthor id="1" name="Charlie Potter" initials="CP" lastIdx="1" clrIdx="1"/>
  <p:cmAuthor id="2" name="Aimee Tucker" initials="AT" lastIdx="11" clrIdx="2"/>
  <p:cmAuthor id="3" name="Patricia D'Agostino" initials="PD" lastIdx="2" clrIdx="3"/>
  <p:cmAuthor id="4" name="Suzanne DeRouen" initials="SD" lastIdx="1" clrIdx="4"/>
  <p:cmAuthor id="5" name="Chris Martin" initials="CM" lastIdx="6" clrIdx="5"/>
  <p:cmAuthor id="6" name="Adam Barnes" initials="AB" lastIdx="1" clrIdx="6"/>
  <p:cmAuthor id="7" name="Anne" initials="A" lastIdx="3" clrIdx="7"/>
  <p:cmAuthor id="8" name="Ira Shull" initials="IS" lastIdx="3" clrIdx="8"/>
  <p:cmAuthor id="9" name="kpittman" initials="kp" lastIdx="4" clrIdx="9"/>
  <p:cmAuthor id="10" name="Beth Navage" initials="BN" lastIdx="23" clrIdx="10"/>
  <p:cmAuthor id="11" name="Rose Tran" initials="RT" lastIdx="7" clrIdx="11">
    <p:extLst/>
  </p:cmAuthor>
  <p:cmAuthor id="12" name="Al Khoury, Soraya M. (eLRN)" initials="AKSM(" lastIdx="11" clrIdx="12">
    <p:extLst/>
  </p:cmAuthor>
  <p:cmAuthor id="13" name="Rose Tran" initials="RT [2]" lastIdx="21" clrIdx="13">
    <p:extLst/>
  </p:cmAuthor>
  <p:cmAuthor id="14" name="Microsoft Office User" initials="MOU" lastIdx="1" clrIdx="14">
    <p:extLst/>
  </p:cmAuthor>
  <p:cmAuthor id="15" name="Thomas Leyba" initials="TL" lastIdx="18" clrIdx="15">
    <p:extLst/>
  </p:cmAuthor>
  <p:cmAuthor id="16" name="Kristen Balady" initials="KB" lastIdx="11" clrIdx="16">
    <p:extLst/>
  </p:cmAuthor>
  <p:cmAuthor id="17" name="Lisa Stoneman" initials="LS" lastIdx="17" clrIdx="17">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1" autoAdjust="0"/>
    <p:restoredTop sz="62825" autoAdjust="0"/>
  </p:normalViewPr>
  <p:slideViewPr>
    <p:cSldViewPr snapToGrid="0">
      <p:cViewPr varScale="1">
        <p:scale>
          <a:sx n="99" d="100"/>
          <a:sy n="99" d="100"/>
        </p:scale>
        <p:origin x="-874" y="-72"/>
      </p:cViewPr>
      <p:guideLst>
        <p:guide orient="horz" pos="1804"/>
        <p:guide orient="horz" pos="90"/>
        <p:guide orient="horz" pos="498"/>
        <p:guide pos="48"/>
        <p:guide pos="3227"/>
        <p:guide pos="1639"/>
        <p:guide pos="1606"/>
        <p:guide pos="1670"/>
      </p:guideLst>
    </p:cSldViewPr>
  </p:slideViewPr>
  <p:notesTextViewPr>
    <p:cViewPr>
      <p:scale>
        <a:sx n="125" d="100"/>
        <a:sy n="125" d="100"/>
      </p:scale>
      <p:origin x="0" y="0"/>
    </p:cViewPr>
  </p:notesTextViewPr>
  <p:sorterViewPr>
    <p:cViewPr>
      <p:scale>
        <a:sx n="100" d="100"/>
        <a:sy n="100" d="100"/>
      </p:scale>
      <p:origin x="0" y="6444"/>
    </p:cViewPr>
  </p:sorterViewPr>
  <p:notesViewPr>
    <p:cSldViewPr snapToGrid="0" showGuides="1">
      <p:cViewPr varScale="1">
        <p:scale>
          <a:sx n="90" d="100"/>
          <a:sy n="90" d="100"/>
        </p:scale>
        <p:origin x="-37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Master" Target="slideMasters/slideMaster9.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6.xml"/><Relationship Id="rId34" Type="http://schemas.openxmlformats.org/officeDocument/2006/relationships/commentAuthors" Target="commentAuthors.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Master" Target="slideMasters/slideMaster11.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viewProps" Target="viewProps.xml"/><Relationship Id="rId10" Type="http://schemas.openxmlformats.org/officeDocument/2006/relationships/slideMaster" Target="slideMasters/slideMaster6.xml"/><Relationship Id="rId19" Type="http://schemas.openxmlformats.org/officeDocument/2006/relationships/slide" Target="slides/slide4.xml"/><Relationship Id="rId31" Type="http://schemas.openxmlformats.org/officeDocument/2006/relationships/slide" Target="slides/slide16.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Master" Target="slideMasters/slideMaster10.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1" dt="2018-12-11T11:37:00.350" idx="3">
    <p:pos x="3116" y="142"/>
    <p:text>Soraya: What is another suggested lesson title? Israel and Palestine?</p:text>
    <p:extLst mod="1">
      <p:ext uri="{C676402C-5697-4E1C-873F-D02D1690AC5C}">
        <p15:threadingInfo xmlns:p15="http://schemas.microsoft.com/office/powerpoint/2012/main" timeZoneBias="360"/>
      </p:ext>
    </p:extLst>
  </p:cm>
  <p:cm authorId="12" dt="2018-12-16T19:49:56.239" idx="11">
    <p:pos x="3116" y="238"/>
    <p:text>One Land, Two Peoples
Palestine After the Fall of the Ottomans
Nation-building in the Middle East
Israel and Palestine in Conflict
Right of Self-Determination: Israel and Palestine</p:text>
    <p:extLst mod="1">
      <p:ext uri="{C676402C-5697-4E1C-873F-D02D1690AC5C}">
        <p15:threadingInfo xmlns:p15="http://schemas.microsoft.com/office/powerpoint/2012/main" timeZoneBias="480">
          <p15:parentCm authorId="11" idx="3"/>
        </p15:threadingInfo>
      </p:ext>
    </p:extLst>
  </p:cm>
  <p:cm authorId="13" dt="2018-12-17T09:37:18.708" idx="1">
    <p:pos x="10" y="10"/>
    <p:text>Thomas: I think the title: Israel and Palestine in Conflict for this lesson works. It includes both contries names instead of one and it is clear to me. Thoughts?</p:text>
    <p:extLst>
      <p:ext uri="{C676402C-5697-4E1C-873F-D02D1690AC5C}">
        <p15:threadingInfo xmlns:p15="http://schemas.microsoft.com/office/powerpoint/2012/main" timeZoneBias="360"/>
      </p:ext>
    </p:extLst>
  </p:cm>
  <p:cm authorId="15" dt="2018-12-20T18:33:23.550" idx="6">
    <p:pos x="10" y="106"/>
    <p:text>Revised lesson title</p:text>
    <p:extLst>
      <p:ext uri="{C676402C-5697-4E1C-873F-D02D1690AC5C}">
        <p15:threadingInfo xmlns:p15="http://schemas.microsoft.com/office/powerpoint/2012/main" timeZoneBias="420">
          <p15:parentCm authorId="13" idx="1"/>
        </p15:threadingInfo>
      </p:ext>
    </p:extLst>
  </p:cm>
  <p:cm authorId="16" dt="2019-01-03T13:00:20.499" idx="2">
    <p:pos x="10" y="202"/>
    <p:text>Hi Rose and Thomas - we need the objectives and the standards listed in this frontmatter - can one of you please add? I've added the LQ but didn't want to make assumptions re: objectives and standards. Thanks!</p:text>
    <p:extLst>
      <p:ext uri="{C676402C-5697-4E1C-873F-D02D1690AC5C}">
        <p15:threadingInfo xmlns:p15="http://schemas.microsoft.com/office/powerpoint/2012/main" timeZoneBias="300">
          <p15:parentCm authorId="13" idx="1"/>
        </p15:threadingInfo>
      </p:ext>
    </p:extLst>
  </p:cm>
  <p:cm authorId="13" dt="2019-01-10T15:02:20.821" idx="12">
    <p:pos x="106" y="106"/>
    <p:text>lesson title revised to: Israeli-Palestinian Conflict</p:text>
    <p:extLst>
      <p:ext uri="{C676402C-5697-4E1C-873F-D02D1690AC5C}">
        <p15:threadingInfo xmlns:p15="http://schemas.microsoft.com/office/powerpoint/2012/main" timeZoneBias="360"/>
      </p:ext>
    </p:extLst>
  </p:cm>
  <p:cm authorId="17" dt="2019-01-22T09:26:56.681" idx="1">
    <p:pos x="106" y="202"/>
    <p:text>OK</p:text>
    <p:extLst>
      <p:ext uri="{C676402C-5697-4E1C-873F-D02D1690AC5C}">
        <p15:threadingInfo xmlns:p15="http://schemas.microsoft.com/office/powerpoint/2012/main" timeZoneBias="420">
          <p15:parentCm authorId="13" idx="1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3" dt="2019-01-10T15:02:34.210" idx="13">
    <p:pos x="10" y="10"/>
    <p:text>lesson title revised to - Israeli-Palestinian Conflict</p:text>
    <p:extLst>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2" dt="2018-12-13T13:51:33.686" idx="1">
    <p:pos x="10" y="10"/>
    <p:text>I would adjust the sentence "They has already settled and farmed..." as it implies that the Arabs had come from somewhere else and were settling the land. They're the native population. I would say something like "The native Arab population already inhabiting Palestine resented..." and just remove the second sentence. Or change it to "They had inhabited the land for countless generations" or "since biblical times". Same thing in the transition out, change "settled" to "living" or "native"</p:text>
    <p:extLst>
      <p:ext uri="{C676402C-5697-4E1C-873F-D02D1690AC5C}">
        <p15:threadingInfo xmlns:p15="http://schemas.microsoft.com/office/powerpoint/2012/main" timeZoneBias="480"/>
      </p:ext>
    </p:extLst>
  </p:cm>
  <p:cm authorId="15" dt="2018-12-20T18:22:13.438" idx="1">
    <p:pos x="10" y="106"/>
    <p:text>Revised TN per Soraya's suggestion</p:text>
    <p:extLst>
      <p:ext uri="{C676402C-5697-4E1C-873F-D02D1690AC5C}">
        <p15:threadingInfo xmlns:p15="http://schemas.microsoft.com/office/powerpoint/2012/main" timeZoneBias="420">
          <p15:parentCm authorId="12" idx="1"/>
        </p15:threadingInfo>
      </p:ext>
    </p:extLst>
  </p:cm>
  <p:cm authorId="16" dt="2019-01-03T12:58:18.368" idx="1">
    <p:pos x="10" y="202"/>
    <p:text>Replaced "biblical times" with "for generations" to avoid assumption that everyone believes in Bible.</p:text>
    <p:extLst>
      <p:ext uri="{C676402C-5697-4E1C-873F-D02D1690AC5C}">
        <p15:threadingInfo xmlns:p15="http://schemas.microsoft.com/office/powerpoint/2012/main" timeZoneBias="300">
          <p15:parentCm authorId="12" idx="1"/>
        </p15:threadingInfo>
      </p:ext>
    </p:extLst>
  </p:cm>
  <p:cm authorId="17" dt="2019-01-22T09:29:40.117" idx="2">
    <p:pos x="106" y="106"/>
    <p:text>I suggest changing "planted" to "established" in second paragraph.</p:text>
    <p:extLst>
      <p:ext uri="{C676402C-5697-4E1C-873F-D02D1690AC5C}">
        <p15:threadingInfo xmlns:p15="http://schemas.microsoft.com/office/powerpoint/2012/main" timeZoneBias="420"/>
      </p:ext>
    </p:extLst>
  </p:cm>
  <p:cm authorId="13" dt="2019-02-04T09:00:10.459" idx="14">
    <p:pos x="106" y="202"/>
    <p:text>Accepted change. Revised second paragraph of TN to "established"</p:text>
    <p:extLst>
      <p:ext uri="{C676402C-5697-4E1C-873F-D02D1690AC5C}">
        <p15:threadingInfo xmlns:p15="http://schemas.microsoft.com/office/powerpoint/2012/main" timeZoneBias="360">
          <p15:parentCm authorId="17"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6" dt="2019-01-03T13:22:56.379" idx="5">
    <p:pos x="1301" y="771"/>
    <p:text>Changed "Jewish assimilation" to "assimilation of Jewish people" for grammatical accuracy and for more = length.</p:text>
    <p:extLst>
      <p:ext uri="{C676402C-5697-4E1C-873F-D02D1690AC5C}">
        <p15:threadingInfo xmlns:p15="http://schemas.microsoft.com/office/powerpoint/2012/main" timeZoneBias="300"/>
      </p:ext>
    </p:extLst>
  </p:cm>
  <p:cm authorId="17" dt="2019-01-22T09:38:46.491" idx="6">
    <p:pos x="1301" y="867"/>
    <p:text>This actually removes the parallelism--all the other ACs start with an adjective. This now begins with a noun. I suggest returning it to the original for parallelism, and maybe lining up the answer choices from shortest to longest.</p:text>
    <p:extLst>
      <p:ext uri="{C676402C-5697-4E1C-873F-D02D1690AC5C}">
        <p15:threadingInfo xmlns:p15="http://schemas.microsoft.com/office/powerpoint/2012/main" timeZoneBias="420">
          <p15:parentCm authorId="16" idx="5"/>
        </p15:threadingInfo>
      </p:ext>
    </p:extLst>
  </p:cm>
  <p:cm authorId="13" dt="2019-02-04T09:17:12.948" idx="21">
    <p:pos x="1301" y="963"/>
    <p:text>Accepted change back to "Jewish assimilation" for AC parallelism. Leaving answer choices as is.</p:text>
    <p:extLst>
      <p:ext uri="{C676402C-5697-4E1C-873F-D02D1690AC5C}">
        <p15:threadingInfo xmlns:p15="http://schemas.microsoft.com/office/powerpoint/2012/main" timeZoneBias="360">
          <p15:parentCm authorId="16" idx="5"/>
        </p15:threadingInfo>
      </p:ext>
    </p:extLst>
  </p:cm>
  <p:cm authorId="16" dt="2019-02-04T11:03:48.374" idx="11">
    <p:pos x="1301" y="1059"/>
    <p:text>I discussed with Jill Kushner. We decided that the assimilation of Jewish people is more conceptually accurate and doesn't totally offend the parallelism of the answer choices because of answer choice #4 (to make that one an adjective would sound odd).  So we're going to stet the change here.</p:text>
    <p:extLst>
      <p:ext uri="{C676402C-5697-4E1C-873F-D02D1690AC5C}">
        <p15:threadingInfo xmlns:p15="http://schemas.microsoft.com/office/powerpoint/2012/main" timeZoneBias="300">
          <p15:parentCm authorId="16" idx="5"/>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2B270-A8A7-42FD-967D-BBF63E114749}" type="datetimeFigureOut">
              <a:rPr lang="en-US" smtClean="0"/>
              <a:t>10/24/2019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C3C54-922C-46EE-8EBE-C3E81CE7DB8B}" type="slidenum">
              <a:rPr lang="en-US" smtClean="0"/>
              <a:t>‹#›</a:t>
            </a:fld>
            <a:endParaRPr lang="en-US" dirty="0"/>
          </a:p>
        </p:txBody>
      </p:sp>
    </p:spTree>
    <p:extLst>
      <p:ext uri="{BB962C8B-B14F-4D97-AF65-F5344CB8AC3E}">
        <p14:creationId xmlns:p14="http://schemas.microsoft.com/office/powerpoint/2010/main" val="873639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90FCF-3638-4291-9812-0F33EF9EA4FD}" type="datetimeFigureOut">
              <a:rPr lang="en-US" smtClean="0"/>
              <a:t>10/24/2019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D5F2FC-1B93-4C95-BFAC-EBC142146859}" type="slidenum">
              <a:rPr lang="en-US" smtClean="0"/>
              <a:t>‹#›</a:t>
            </a:fld>
            <a:endParaRPr lang="en-US" dirty="0"/>
          </a:p>
        </p:txBody>
      </p:sp>
    </p:spTree>
    <p:extLst>
      <p:ext uri="{BB962C8B-B14F-4D97-AF65-F5344CB8AC3E}">
        <p14:creationId xmlns:p14="http://schemas.microsoft.com/office/powerpoint/2010/main" val="1355231761"/>
      </p:ext>
    </p:extLst>
  </p:cSld>
  <p:clrMap bg1="lt1" tx1="dk1" bg2="lt2" tx2="dk2" accent1="accent1" accent2="accent2" accent3="accent3" accent4="accent4" accent5="accent5" accent6="accent6" hlink="hlink" folHlink="folHlink"/>
  <p:notesStyle>
    <a:lvl1pPr marL="0" algn="l" defTabSz="464424" rtl="0" eaLnBrk="1" latinLnBrk="0" hangingPunct="1">
      <a:defRPr sz="1100" kern="1200" baseline="0">
        <a:solidFill>
          <a:schemeClr val="tx1"/>
        </a:solidFill>
        <a:latin typeface="+mn-lt"/>
        <a:ea typeface="+mn-ea"/>
        <a:cs typeface="+mn-cs"/>
      </a:defRPr>
    </a:lvl1pPr>
    <a:lvl2pPr marL="232212" algn="l" defTabSz="464424" rtl="0" eaLnBrk="1" latinLnBrk="0" hangingPunct="1">
      <a:defRPr sz="1100" kern="1200" baseline="0">
        <a:solidFill>
          <a:schemeClr val="tx1"/>
        </a:solidFill>
        <a:latin typeface="+mn-lt"/>
        <a:ea typeface="+mn-ea"/>
        <a:cs typeface="+mn-cs"/>
      </a:defRPr>
    </a:lvl2pPr>
    <a:lvl3pPr marL="464424" algn="l" defTabSz="464424" rtl="0" eaLnBrk="1" latinLnBrk="0" hangingPunct="1">
      <a:defRPr sz="1100" kern="1200" baseline="0">
        <a:solidFill>
          <a:schemeClr val="tx1"/>
        </a:solidFill>
        <a:latin typeface="+mn-lt"/>
        <a:ea typeface="+mn-ea"/>
        <a:cs typeface="+mn-cs"/>
      </a:defRPr>
    </a:lvl3pPr>
    <a:lvl4pPr marL="696636" algn="l" defTabSz="464424" rtl="0" eaLnBrk="1" latinLnBrk="0" hangingPunct="1">
      <a:defRPr sz="1100" kern="1200" baseline="0">
        <a:solidFill>
          <a:schemeClr val="tx1"/>
        </a:solidFill>
        <a:latin typeface="+mn-lt"/>
        <a:ea typeface="+mn-ea"/>
        <a:cs typeface="+mn-cs"/>
      </a:defRPr>
    </a:lvl4pPr>
    <a:lvl5pPr marL="928848" algn="l" defTabSz="464424" rtl="0" eaLnBrk="1" latinLnBrk="0" hangingPunct="1">
      <a:defRPr sz="1100" kern="1200" baseline="0">
        <a:solidFill>
          <a:schemeClr val="tx1"/>
        </a:solidFill>
        <a:latin typeface="+mn-lt"/>
        <a:ea typeface="+mn-ea"/>
        <a:cs typeface="+mn-cs"/>
      </a:defRPr>
    </a:lvl5pPr>
    <a:lvl6pPr marL="1161059" algn="l" defTabSz="464424" rtl="0" eaLnBrk="1" latinLnBrk="0" hangingPunct="1">
      <a:defRPr sz="600" kern="1200">
        <a:solidFill>
          <a:schemeClr val="tx1"/>
        </a:solidFill>
        <a:latin typeface="+mn-lt"/>
        <a:ea typeface="+mn-ea"/>
        <a:cs typeface="+mn-cs"/>
      </a:defRPr>
    </a:lvl6pPr>
    <a:lvl7pPr marL="1393271" algn="l" defTabSz="464424" rtl="0" eaLnBrk="1" latinLnBrk="0" hangingPunct="1">
      <a:defRPr sz="600" kern="1200">
        <a:solidFill>
          <a:schemeClr val="tx1"/>
        </a:solidFill>
        <a:latin typeface="+mn-lt"/>
        <a:ea typeface="+mn-ea"/>
        <a:cs typeface="+mn-cs"/>
      </a:defRPr>
    </a:lvl7pPr>
    <a:lvl8pPr marL="1625483" algn="l" defTabSz="464424" rtl="0" eaLnBrk="1" latinLnBrk="0" hangingPunct="1">
      <a:defRPr sz="600" kern="1200">
        <a:solidFill>
          <a:schemeClr val="tx1"/>
        </a:solidFill>
        <a:latin typeface="+mn-lt"/>
        <a:ea typeface="+mn-ea"/>
        <a:cs typeface="+mn-cs"/>
      </a:defRPr>
    </a:lvl8pPr>
    <a:lvl9pPr marL="1857695" algn="l" defTabSz="464424"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pload.wikimedia.org/wikipedia/commons/8/8d/Palestinian_delegation_1929.jp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611188"/>
            <a:ext cx="5949950" cy="3346450"/>
          </a:xfrm>
        </p:spPr>
      </p:sp>
      <p:sp>
        <p:nvSpPr>
          <p:cNvPr id="3" name="Notes Placeholder 2"/>
          <p:cNvSpPr>
            <a:spLocks noGrp="1"/>
          </p:cNvSpPr>
          <p:nvPr>
            <p:ph type="body" idx="1"/>
          </p:nvPr>
        </p:nvSpPr>
        <p:spPr/>
        <p:txBody>
          <a:bodyPr/>
          <a:lstStyle/>
          <a:p>
            <a:pPr marL="219848" indent="-219848"/>
            <a:r>
              <a:rPr lang="en-US" sz="1100" b="1" u="sng" dirty="0"/>
              <a:t>RELATED STANDARDS</a:t>
            </a:r>
          </a:p>
          <a:p>
            <a:pPr marL="219848" indent="-219848"/>
            <a:r>
              <a:rPr lang="en-US" sz="1100" dirty="0"/>
              <a:t>CC		XXXX</a:t>
            </a:r>
          </a:p>
        </p:txBody>
      </p:sp>
      <p:sp>
        <p:nvSpPr>
          <p:cNvPr id="4" name="Slide Number Placeholder 3"/>
          <p:cNvSpPr>
            <a:spLocks noGrp="1"/>
          </p:cNvSpPr>
          <p:nvPr>
            <p:ph type="sldNum" sz="quarter" idx="10"/>
          </p:nvPr>
        </p:nvSpPr>
        <p:spPr/>
        <p:txBody>
          <a:bodyPr/>
          <a:lstStyle/>
          <a:p>
            <a:fld id="{15F324B6-63DA-4FA6-B8C4-616B282EBE8D}" type="slidenum">
              <a:rPr lang="en-US" smtClean="0"/>
              <a:pPr/>
              <a:t>1</a:t>
            </a:fld>
            <a:endParaRPr lang="en-US" dirty="0"/>
          </a:p>
        </p:txBody>
      </p:sp>
    </p:spTree>
    <p:extLst>
      <p:ext uri="{BB962C8B-B14F-4D97-AF65-F5344CB8AC3E}">
        <p14:creationId xmlns:p14="http://schemas.microsoft.com/office/powerpoint/2010/main" val="3627916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#frame</a:t>
            </a:r>
          </a:p>
          <a:p>
            <a:r>
              <a:rPr lang="en-US" sz="1100" b="1" dirty="0" smtClean="0"/>
              <a:t>#</a:t>
            </a:r>
            <a:r>
              <a:rPr lang="en-US" sz="1100" b="1" dirty="0" err="1" smtClean="0"/>
              <a:t>cb</a:t>
            </a:r>
            <a:endParaRPr lang="en-US" sz="1100" b="1" dirty="0" smtClean="0"/>
          </a:p>
          <a:p>
            <a:r>
              <a:rPr lang="en-US" sz="1100" b="1" dirty="0" smtClean="0"/>
              <a:t>#</a:t>
            </a:r>
            <a:r>
              <a:rPr lang="en-US" sz="1100" b="1" dirty="0" err="1" smtClean="0"/>
              <a:t>fw</a:t>
            </a:r>
            <a:endParaRPr lang="en-US" sz="1100" b="1" dirty="0" smtClean="0"/>
          </a:p>
          <a:p>
            <a:r>
              <a:rPr lang="en-US" sz="1100" b="1" dirty="0" smtClean="0"/>
              <a:t>Timing </a:t>
            </a:r>
            <a:r>
              <a:rPr lang="en-US" sz="1100" b="1" dirty="0"/>
              <a:t>≈ </a:t>
            </a:r>
            <a:r>
              <a:rPr lang="en-US" sz="1100" b="1" dirty="0" smtClean="0"/>
              <a:t>1 minutes</a:t>
            </a:r>
          </a:p>
          <a:p>
            <a:endParaRPr lang="en-US" sz="1100" b="1" dirty="0"/>
          </a:p>
          <a:p>
            <a:r>
              <a:rPr lang="en-US" sz="1100" b="1" dirty="0"/>
              <a:t>Entry audio:</a:t>
            </a:r>
            <a:r>
              <a:rPr lang="en-US" sz="1100" b="0" baseline="0" dirty="0"/>
              <a:t> Select choices that explain why Zionism grew during the late 1800s.</a:t>
            </a:r>
          </a:p>
          <a:p>
            <a:r>
              <a:rPr lang="en-US" sz="1100" b="1" dirty="0"/>
              <a:t>Hint audio:</a:t>
            </a:r>
            <a:r>
              <a:rPr lang="en-US" sz="1100" b="0" baseline="0" dirty="0"/>
              <a:t> Three of these answers are correct. Remember that Zionism is a Jewish political movement focused on establishing and maintaining a Jewish state in Palestine.</a:t>
            </a:r>
          </a:p>
          <a:p>
            <a:r>
              <a:rPr lang="en-US" sz="1100" b="1" dirty="0"/>
              <a:t>Exit audio: </a:t>
            </a:r>
            <a:r>
              <a:rPr lang="en-US" sz="1100" b="0" i="0" baseline="0" dirty="0"/>
              <a:t>Anti-Semitism and Jewish emigration to Palestine were two of the reasons that the Jewish people wanted to establish a homeland there.</a:t>
            </a:r>
            <a:endParaRPr lang="en-US" dirty="0"/>
          </a:p>
          <a:p>
            <a:endParaRPr lang="en-US" sz="1100" dirty="0"/>
          </a:p>
          <a:p>
            <a:endParaRPr lang="en-US" sz="1100" dirty="0"/>
          </a:p>
        </p:txBody>
      </p:sp>
      <p:sp>
        <p:nvSpPr>
          <p:cNvPr id="4" name="Slide Number Placeholder 3"/>
          <p:cNvSpPr>
            <a:spLocks noGrp="1"/>
          </p:cNvSpPr>
          <p:nvPr>
            <p:ph type="sldNum" sz="quarter" idx="10"/>
          </p:nvPr>
        </p:nvSpPr>
        <p:spPr/>
        <p:txBody>
          <a:bodyPr/>
          <a:lstStyle/>
          <a:p>
            <a:fld id="{C8D5F2FC-1B93-4C95-BFAC-EBC142146859}"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98887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100" b="1" i="0" u="none" strike="noStrike" kern="1200" baseline="0" dirty="0" smtClean="0">
                <a:solidFill>
                  <a:schemeClr val="tx1"/>
                </a:solidFill>
                <a:latin typeface="+mn-lt"/>
                <a:ea typeface="+mn-ea"/>
                <a:cs typeface="+mn-cs"/>
              </a:rPr>
              <a:t>#frame</a:t>
            </a:r>
          </a:p>
          <a:p>
            <a:pPr rtl="0"/>
            <a:r>
              <a:rPr lang="en-US" sz="1100" b="1" i="0" u="none" strike="noStrike" kern="1200" baseline="0" dirty="0" smtClean="0">
                <a:solidFill>
                  <a:schemeClr val="tx1"/>
                </a:solidFill>
                <a:latin typeface="+mn-lt"/>
                <a:ea typeface="+mn-ea"/>
                <a:cs typeface="+mn-cs"/>
              </a:rPr>
              <a:t>#instruct</a:t>
            </a:r>
          </a:p>
          <a:p>
            <a:pPr rtl="0"/>
            <a:r>
              <a:rPr lang="en-US" sz="1100" b="1" i="0" u="none" strike="noStrike" kern="1200" baseline="0" dirty="0" smtClean="0">
                <a:solidFill>
                  <a:schemeClr val="tx1"/>
                </a:solidFill>
                <a:latin typeface="+mn-lt"/>
                <a:ea typeface="+mn-ea"/>
                <a:cs typeface="+mn-cs"/>
              </a:rPr>
              <a:t>#video</a:t>
            </a:r>
          </a:p>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fw</a:t>
            </a:r>
            <a:endParaRPr lang="en-US" sz="1100" b="1" i="0" u="none" strike="noStrike" kern="1200" baseline="0" dirty="0" smtClean="0">
              <a:solidFill>
                <a:schemeClr val="tx1"/>
              </a:solidFill>
              <a:latin typeface="+mn-lt"/>
              <a:ea typeface="+mn-ea"/>
              <a:cs typeface="+mn-cs"/>
            </a:endParaRPr>
          </a:p>
          <a:p>
            <a:r>
              <a:rPr lang="en-US" sz="1100" b="1" kern="1200" dirty="0" smtClean="0">
                <a:solidFill>
                  <a:schemeClr val="tx1"/>
                </a:solidFill>
                <a:effectLst/>
                <a:latin typeface="Book Antiqua"/>
                <a:ea typeface="+mn-ea"/>
                <a:cs typeface="Book Antiqua"/>
              </a:rPr>
              <a:t>Timing </a:t>
            </a:r>
            <a:r>
              <a:rPr lang="en-US" sz="1100" b="1" kern="1200" dirty="0">
                <a:solidFill>
                  <a:schemeClr val="tx1"/>
                </a:solidFill>
                <a:effectLst/>
                <a:latin typeface="Book Antiqua"/>
                <a:ea typeface="+mn-ea"/>
                <a:cs typeface="Book Antiqua"/>
              </a:rPr>
              <a:t>≈</a:t>
            </a:r>
            <a:r>
              <a:rPr lang="en-US" sz="1100" b="1" kern="1200" baseline="0" dirty="0">
                <a:solidFill>
                  <a:schemeClr val="tx1"/>
                </a:solidFill>
                <a:effectLst/>
                <a:latin typeface="Book Antiqua"/>
                <a:ea typeface="+mn-ea"/>
                <a:cs typeface="Book Antiqua"/>
              </a:rPr>
              <a:t> </a:t>
            </a:r>
            <a:r>
              <a:rPr lang="en-US" sz="1100" b="1" dirty="0" smtClean="0"/>
              <a:t>0.5 minutes</a:t>
            </a:r>
          </a:p>
          <a:p>
            <a:r>
              <a:rPr lang="en-US" sz="1100" b="1" kern="1200" dirty="0" smtClean="0">
                <a:solidFill>
                  <a:schemeClr val="tx1"/>
                </a:solidFill>
                <a:effectLst/>
                <a:latin typeface="Book Antiqua"/>
                <a:ea typeface="+mn-ea"/>
                <a:cs typeface="Book Antiqua"/>
              </a:rPr>
              <a:t>Transition </a:t>
            </a:r>
            <a:r>
              <a:rPr lang="en-US" sz="1100" b="1" kern="1200" dirty="0">
                <a:solidFill>
                  <a:schemeClr val="tx1"/>
                </a:solidFill>
                <a:effectLst/>
                <a:latin typeface="Book Antiqua"/>
                <a:ea typeface="+mn-ea"/>
                <a:cs typeface="Book Antiqua"/>
              </a:rPr>
              <a:t>in:</a:t>
            </a:r>
            <a:r>
              <a:rPr lang="en-US" sz="1100" b="0" kern="1200" baseline="0" dirty="0">
                <a:solidFill>
                  <a:schemeClr val="tx1"/>
                </a:solidFill>
                <a:effectLst/>
                <a:latin typeface="Book Antiqua"/>
                <a:ea typeface="+mn-ea"/>
                <a:cs typeface="Book Antiqua"/>
              </a:rPr>
              <a:t> During WWI, Great Britain made two conflicting agreements. </a:t>
            </a:r>
          </a:p>
          <a:p>
            <a:endParaRPr lang="en-US" sz="1100" b="0" kern="1200" baseline="0" dirty="0">
              <a:solidFill>
                <a:schemeClr val="tx1"/>
              </a:solidFill>
              <a:effectLst/>
              <a:latin typeface="Book Antiqua"/>
              <a:ea typeface="+mn-ea"/>
              <a:cs typeface="Book Antiqua"/>
            </a:endParaRPr>
          </a:p>
          <a:p>
            <a:pPr marL="171450" indent="-171450">
              <a:buFont typeface="Arial" panose="020B0604020202020204" pitchFamily="34" charset="0"/>
              <a:buChar char="•"/>
            </a:pPr>
            <a:r>
              <a:rPr lang="en-US" sz="1100" b="0" kern="1200" baseline="0" dirty="0">
                <a:solidFill>
                  <a:schemeClr val="tx1"/>
                </a:solidFill>
                <a:effectLst/>
                <a:latin typeface="Book Antiqua"/>
                <a:ea typeface="+mn-ea"/>
                <a:cs typeface="Book Antiqua"/>
              </a:rPr>
              <a:t>It promised Arab leaders that Arab provinces formally held under Ottoman rule would become independent after the war. </a:t>
            </a:r>
          </a:p>
          <a:p>
            <a:pPr marL="171450" indent="-171450">
              <a:buFont typeface="Arial" panose="020B0604020202020204" pitchFamily="34" charset="0"/>
              <a:buChar char="•"/>
            </a:pPr>
            <a:r>
              <a:rPr lang="en-US" sz="1100" b="0" kern="1200" baseline="0" dirty="0">
                <a:solidFill>
                  <a:schemeClr val="tx1"/>
                </a:solidFill>
                <a:effectLst/>
                <a:latin typeface="Book Antiqua"/>
                <a:ea typeface="+mn-ea"/>
                <a:cs typeface="Book Antiqua"/>
              </a:rPr>
              <a:t>It also promised France they would share joint control over the area.</a:t>
            </a:r>
            <a:endParaRPr lang="en-US" sz="1100" b="0" kern="1200" dirty="0">
              <a:solidFill>
                <a:schemeClr val="tx1"/>
              </a:solidFill>
              <a:effectLst/>
              <a:latin typeface="Book Antiqua"/>
              <a:ea typeface="+mn-ea"/>
              <a:cs typeface="Book Antiqua"/>
            </a:endParaRPr>
          </a:p>
          <a:p>
            <a:endParaRPr lang="en-US" sz="1100" kern="1200" baseline="0" dirty="0">
              <a:solidFill>
                <a:schemeClr val="tx1"/>
              </a:solidFill>
              <a:effectLst/>
              <a:latin typeface="Book Antiqua"/>
              <a:ea typeface="+mn-ea"/>
            </a:endParaRPr>
          </a:p>
          <a:p>
            <a:pPr marL="0" indent="0">
              <a:buFont typeface="Arial"/>
              <a:buNone/>
            </a:pPr>
            <a:r>
              <a:rPr lang="en-US" sz="1100" b="1" u="sng" baseline="0" dirty="0"/>
              <a:t>SOURCES:</a:t>
            </a:r>
          </a:p>
          <a:p>
            <a:pPr marL="0" indent="0">
              <a:buFont typeface="Arial"/>
              <a:buNone/>
            </a:pPr>
            <a:r>
              <a:rPr lang="en-US" sz="1100" b="0" i="0" kern="1200" baseline="0" dirty="0">
                <a:solidFill>
                  <a:schemeClr val="tx1"/>
                </a:solidFill>
                <a:effectLst/>
                <a:latin typeface="+mn-lt"/>
                <a:ea typeface="+mn-ea"/>
                <a:cs typeface="+mn-cs"/>
              </a:rPr>
              <a:t>US Department of State Office of the Historian. "Creation of Israel, 1948." Accessed March 20, 2014. http://history.state.gov/milestones/1945-1952/creation-israel.</a:t>
            </a:r>
            <a:endParaRPr lang="en-US" sz="1100" b="0" u="none" baseline="0" dirty="0"/>
          </a:p>
        </p:txBody>
      </p:sp>
      <p:sp>
        <p:nvSpPr>
          <p:cNvPr id="4" name="Slide Number Placeholder 3"/>
          <p:cNvSpPr>
            <a:spLocks noGrp="1"/>
          </p:cNvSpPr>
          <p:nvPr>
            <p:ph type="sldNum" sz="quarter" idx="10"/>
          </p:nvPr>
        </p:nvSpPr>
        <p:spPr/>
        <p:txBody>
          <a:bodyPr/>
          <a:lstStyle/>
          <a:p>
            <a:fld id="{C8D5F2FC-1B93-4C95-BFAC-EBC142146859}" type="slidenum">
              <a:rPr lang="en-US" smtClean="0"/>
              <a:t>11</a:t>
            </a:fld>
            <a:endParaRPr lang="en-US" dirty="0"/>
          </a:p>
        </p:txBody>
      </p:sp>
    </p:spTree>
    <p:extLst>
      <p:ext uri="{BB962C8B-B14F-4D97-AF65-F5344CB8AC3E}">
        <p14:creationId xmlns:p14="http://schemas.microsoft.com/office/powerpoint/2010/main" val="973462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#frame</a:t>
            </a:r>
          </a:p>
          <a:p>
            <a:r>
              <a:rPr lang="en-US" sz="1100" b="1" dirty="0" smtClean="0"/>
              <a:t>#</a:t>
            </a:r>
            <a:r>
              <a:rPr lang="en-US" sz="1100" b="1" dirty="0" err="1" smtClean="0"/>
              <a:t>rb</a:t>
            </a:r>
            <a:endParaRPr lang="en-US" sz="1100" b="1" dirty="0" smtClean="0"/>
          </a:p>
          <a:p>
            <a:r>
              <a:rPr lang="en-US" sz="1100" b="1" dirty="0" smtClean="0"/>
              <a:t>#2media-l</a:t>
            </a:r>
          </a:p>
          <a:p>
            <a:r>
              <a:rPr lang="en-US" b="1" dirty="0" smtClean="0">
                <a:latin typeface="Book Antiqua" pitchFamily="18" charset="0"/>
                <a:ea typeface="Book Antiqua" pitchFamily="18" charset="0"/>
                <a:cs typeface="Book Antiqua" pitchFamily="18" charset="0"/>
              </a:rPr>
              <a:t>Timing </a:t>
            </a:r>
            <a:r>
              <a:rPr lang="en-US" b="1" dirty="0">
                <a:latin typeface="Book Antiqua" pitchFamily="18" charset="0"/>
                <a:ea typeface="Book Antiqua" pitchFamily="18" charset="0"/>
                <a:cs typeface="Book Antiqua" pitchFamily="18" charset="0"/>
              </a:rPr>
              <a:t>≈ </a:t>
            </a:r>
            <a:r>
              <a:rPr lang="en-US" sz="1100" b="1" dirty="0" smtClean="0"/>
              <a:t>1 minutes</a:t>
            </a:r>
          </a:p>
          <a:p>
            <a:pPr>
              <a:spcBef>
                <a:spcPct val="0"/>
              </a:spcBef>
            </a:pPr>
            <a:endParaRPr lang="en-US" b="1" dirty="0">
              <a:latin typeface="Book Antiqua" pitchFamily="18" charset="0"/>
              <a:ea typeface="Book Antiqua" pitchFamily="18" charset="0"/>
              <a:cs typeface="Book Antiqua" pitchFamily="18" charset="0"/>
            </a:endParaRPr>
          </a:p>
          <a:p>
            <a:pPr>
              <a:spcBef>
                <a:spcPct val="0"/>
              </a:spcBef>
            </a:pPr>
            <a:r>
              <a:rPr lang="en-US" b="1" dirty="0">
                <a:latin typeface="Book Antiqua" pitchFamily="18" charset="0"/>
                <a:ea typeface="Book Antiqua" pitchFamily="18" charset="0"/>
                <a:cs typeface="Book Antiqua" pitchFamily="18" charset="0"/>
              </a:rPr>
              <a:t>Entry audio: </a:t>
            </a:r>
            <a:r>
              <a:rPr lang="en-US" b="0" dirty="0">
                <a:latin typeface="Book Antiqua" pitchFamily="18" charset="0"/>
                <a:ea typeface="Book Antiqua" pitchFamily="18" charset="0"/>
                <a:cs typeface="Book Antiqua" pitchFamily="18" charset="0"/>
              </a:rPr>
              <a:t>Read the Balfour Declaration, </a:t>
            </a:r>
            <a:r>
              <a:rPr lang="en-US" b="0" baseline="0" dirty="0">
                <a:latin typeface="Book Antiqua" pitchFamily="18" charset="0"/>
                <a:ea typeface="Book Antiqua" pitchFamily="18" charset="0"/>
                <a:cs typeface="Book Antiqua" pitchFamily="18" charset="0"/>
              </a:rPr>
              <a:t>and then answer the question.</a:t>
            </a:r>
          </a:p>
          <a:p>
            <a:pPr>
              <a:spcBef>
                <a:spcPct val="0"/>
              </a:spcBef>
            </a:pPr>
            <a:r>
              <a:rPr lang="en-US" b="1" dirty="0">
                <a:latin typeface="Book Antiqua" pitchFamily="18" charset="0"/>
                <a:ea typeface="Book Antiqua" pitchFamily="18" charset="0"/>
                <a:cs typeface="Book Antiqua" pitchFamily="18" charset="0"/>
              </a:rPr>
              <a:t>Hint audio:</a:t>
            </a:r>
            <a:r>
              <a:rPr lang="en-US" b="1" baseline="0" dirty="0">
                <a:latin typeface="Book Antiqua" pitchFamily="18" charset="0"/>
                <a:ea typeface="Book Antiqua" pitchFamily="18" charset="0"/>
                <a:cs typeface="Book Antiqua" pitchFamily="18" charset="0"/>
              </a:rPr>
              <a:t> </a:t>
            </a:r>
            <a:r>
              <a:rPr lang="en-US" b="0" baseline="0" dirty="0">
                <a:latin typeface="Book Antiqua" pitchFamily="18" charset="0"/>
                <a:ea typeface="Book Antiqua" pitchFamily="18" charset="0"/>
                <a:cs typeface="Book Antiqua" pitchFamily="18" charset="0"/>
              </a:rPr>
              <a:t>The declaration supported unlimited Jewish immigration to Palestine.</a:t>
            </a:r>
          </a:p>
          <a:p>
            <a:pPr>
              <a:spcBef>
                <a:spcPct val="0"/>
              </a:spcBef>
            </a:pPr>
            <a:r>
              <a:rPr lang="en-US" sz="1100" b="1" baseline="0" dirty="0"/>
              <a:t>Exit audio: </a:t>
            </a:r>
            <a:r>
              <a:rPr lang="en-US" sz="1100" b="0" baseline="0" dirty="0"/>
              <a:t>British support was key for the creation of a Jewish state. Next, let’s learn how the state of Israel actually began.</a:t>
            </a:r>
          </a:p>
          <a:p>
            <a:endParaRPr lang="en-US" sz="1100" dirty="0"/>
          </a:p>
          <a:p>
            <a:pPr marL="0" indent="0">
              <a:buFont typeface="Arial"/>
              <a:buNone/>
            </a:pPr>
            <a:r>
              <a:rPr lang="en-US" sz="1100" b="1" u="sng" baseline="0" dirty="0"/>
              <a:t>SOURCES:</a:t>
            </a:r>
          </a:p>
          <a:p>
            <a:r>
              <a:rPr lang="en-US" sz="1100" b="0" i="0" kern="1200" baseline="0" dirty="0">
                <a:solidFill>
                  <a:schemeClr val="tx1"/>
                </a:solidFill>
                <a:effectLst/>
                <a:latin typeface="+mn-lt"/>
                <a:ea typeface="+mn-ea"/>
                <a:cs typeface="+mn-cs"/>
              </a:rPr>
              <a:t>Avalon Project, Yale Law School. "Balfour Declaration 1917." Accessed March 20, 2014. http://avalon.law.yale.edu/20th_century/balfour.asp.</a:t>
            </a:r>
            <a:endParaRPr lang="en-US" sz="1100" dirty="0">
              <a:latin typeface="+mn-lt"/>
            </a:endParaRPr>
          </a:p>
          <a:p>
            <a:pPr marL="0" marR="0" indent="0" algn="l" defTabSz="46442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8D5F2FC-1B93-4C95-BFAC-EBC14214685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46715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a:t>
            </a:r>
            <a:r>
              <a:rPr lang="en-US" sz="1100" b="1" dirty="0" err="1" smtClean="0"/>
              <a:t>activityname</a:t>
            </a:r>
            <a:endParaRPr lang="en-US" sz="1100" b="1" dirty="0" smtClean="0"/>
          </a:p>
          <a:p>
            <a:r>
              <a:rPr lang="en-US" sz="1100" b="1" dirty="0" smtClean="0"/>
              <a:t>#fc</a:t>
            </a:r>
          </a:p>
          <a:p>
            <a:r>
              <a:rPr lang="en-US" sz="1100" b="1" dirty="0" smtClean="0"/>
              <a:t>#anchor</a:t>
            </a:r>
          </a:p>
          <a:p>
            <a:r>
              <a:rPr lang="en-US" sz="1100" b="1" dirty="0" smtClean="0"/>
              <a:t>#video</a:t>
            </a:r>
          </a:p>
          <a:p>
            <a:r>
              <a:rPr lang="en-US" sz="1100" b="1" dirty="0" smtClean="0"/>
              <a:t>#</a:t>
            </a:r>
            <a:r>
              <a:rPr lang="en-US" sz="1100" b="1" dirty="0" err="1" smtClean="0"/>
              <a:t>fw</a:t>
            </a:r>
            <a:endParaRPr lang="en-US" b="1" dirty="0" smtClean="0"/>
          </a:p>
          <a:p>
            <a:r>
              <a:rPr lang="en-US" sz="1100" b="1" dirty="0" smtClean="0"/>
              <a:t>Timing </a:t>
            </a:r>
            <a:r>
              <a:rPr lang="en-US" sz="1100" b="1" dirty="0"/>
              <a:t>≈ </a:t>
            </a:r>
            <a:r>
              <a:rPr lang="en-US" sz="1100" b="1" dirty="0" smtClean="0"/>
              <a:t>0.5 minutes</a:t>
            </a:r>
            <a:endParaRPr lang="en-US" sz="1100" b="1" dirty="0"/>
          </a:p>
          <a:p>
            <a:r>
              <a:rPr lang="en-US" sz="1100" b="1" baseline="0" dirty="0"/>
              <a:t>Connect and Recap: </a:t>
            </a:r>
            <a:r>
              <a:rPr lang="en-US" sz="1100" b="0" dirty="0"/>
              <a:t>Let’s talk about what you need to know to</a:t>
            </a:r>
            <a:r>
              <a:rPr lang="en-US" sz="1100" b="0" baseline="0" dirty="0"/>
              <a:t> answer this lesson question. [read question]</a:t>
            </a:r>
          </a:p>
          <a:p>
            <a:pPr marL="0" indent="0">
              <a:buFont typeface="Arial"/>
              <a:buNone/>
            </a:pPr>
            <a:r>
              <a:rPr lang="en-US" sz="1100" b="1" baseline="0" dirty="0"/>
              <a:t>Transition: </a:t>
            </a:r>
            <a:r>
              <a:rPr lang="en-US" sz="1100" baseline="0" dirty="0"/>
              <a:t>First, you need to meet some important goals, so let’s talk about that first.</a:t>
            </a:r>
          </a:p>
          <a:p>
            <a:pPr marL="171450" indent="-171450">
              <a:buFont typeface="Arial" panose="020B0604020202020204" pitchFamily="34" charset="0"/>
              <a:buChar char="•"/>
            </a:pPr>
            <a:endParaRPr lang="en-US" sz="1100" dirty="0"/>
          </a:p>
          <a:p>
            <a:endParaRPr lang="en-US" sz="1100" dirty="0"/>
          </a:p>
        </p:txBody>
      </p:sp>
      <p:sp>
        <p:nvSpPr>
          <p:cNvPr id="4" name="Slide Number Placeholder 3"/>
          <p:cNvSpPr>
            <a:spLocks noGrp="1"/>
          </p:cNvSpPr>
          <p:nvPr>
            <p:ph type="sldNum" sz="quarter" idx="10"/>
          </p:nvPr>
        </p:nvSpPr>
        <p:spPr/>
        <p:txBody>
          <a:bodyPr/>
          <a:lstStyle/>
          <a:p>
            <a:fld id="{C8D5F2FC-1B93-4C95-BFAC-EBC142146859}" type="slidenum">
              <a:rPr lang="en-US" smtClean="0"/>
              <a:t>13</a:t>
            </a:fld>
            <a:endParaRPr lang="en-US" dirty="0"/>
          </a:p>
        </p:txBody>
      </p:sp>
    </p:spTree>
    <p:extLst>
      <p:ext uri="{BB962C8B-B14F-4D97-AF65-F5344CB8AC3E}">
        <p14:creationId xmlns:p14="http://schemas.microsoft.com/office/powerpoint/2010/main" val="2859029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100" b="1" i="0" u="none" strike="noStrike" kern="1200" baseline="0" dirty="0" smtClean="0">
                <a:solidFill>
                  <a:schemeClr val="tx1"/>
                </a:solidFill>
                <a:latin typeface="+mn-lt"/>
                <a:ea typeface="+mn-ea"/>
                <a:cs typeface="+mn-cs"/>
              </a:rPr>
              <a:t>#frame</a:t>
            </a:r>
          </a:p>
          <a:p>
            <a:pPr rtl="0"/>
            <a:r>
              <a:rPr lang="en-US" sz="1100" b="1" i="0" u="none" strike="noStrike" kern="1200" baseline="0" dirty="0" smtClean="0">
                <a:solidFill>
                  <a:schemeClr val="tx1"/>
                </a:solidFill>
                <a:latin typeface="+mn-lt"/>
                <a:ea typeface="+mn-ea"/>
                <a:cs typeface="+mn-cs"/>
              </a:rPr>
              <a:t>#instruct</a:t>
            </a:r>
          </a:p>
          <a:p>
            <a:pPr rtl="0"/>
            <a:r>
              <a:rPr lang="en-US" sz="1100" b="1" i="0" u="none" strike="noStrike" kern="1200" baseline="0" dirty="0" smtClean="0">
                <a:solidFill>
                  <a:schemeClr val="tx1"/>
                </a:solidFill>
                <a:latin typeface="+mn-lt"/>
                <a:ea typeface="+mn-ea"/>
                <a:cs typeface="+mn-cs"/>
              </a:rPr>
              <a:t>#video</a:t>
            </a:r>
          </a:p>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fw</a:t>
            </a:r>
            <a:endParaRPr lang="en-US" sz="1100" b="1" i="0" u="none" strike="noStrike" kern="1200" baseline="0" dirty="0" smtClean="0">
              <a:solidFill>
                <a:schemeClr val="tx1"/>
              </a:solidFill>
              <a:latin typeface="+mn-lt"/>
              <a:ea typeface="+mn-ea"/>
              <a:cs typeface="+mn-cs"/>
            </a:endParaRPr>
          </a:p>
          <a:p>
            <a:r>
              <a:rPr lang="en-US" sz="1100" b="1" dirty="0" smtClean="0"/>
              <a:t>Timing </a:t>
            </a:r>
            <a:r>
              <a:rPr lang="en-US" sz="1100" b="1" dirty="0"/>
              <a:t>≈ </a:t>
            </a:r>
            <a:r>
              <a:rPr lang="en-US" sz="1100" b="1" dirty="0" smtClean="0"/>
              <a:t>0.5 minutes</a:t>
            </a:r>
            <a:endParaRPr lang="en-US" sz="1100" b="1" dirty="0"/>
          </a:p>
          <a:p>
            <a:r>
              <a:rPr lang="en-US" sz="1100" b="1" dirty="0"/>
              <a:t>Transition in:</a:t>
            </a:r>
            <a:r>
              <a:rPr lang="en-US" sz="1100" b="0" dirty="0"/>
              <a:t> Let’s take a look at some goals you should now be able to </a:t>
            </a:r>
            <a:r>
              <a:rPr lang="en-US" sz="1100" b="0" baseline="0" dirty="0"/>
              <a:t>meet.</a:t>
            </a:r>
            <a:endParaRPr lang="en-US" sz="1100" b="1" dirty="0"/>
          </a:p>
          <a:p>
            <a:endParaRPr lang="en-US" sz="1100" dirty="0"/>
          </a:p>
          <a:p>
            <a:pPr marL="171450" indent="-171450">
              <a:buFont typeface="Arial" pitchFamily="34" charset="0"/>
              <a:buChar char="•"/>
            </a:pPr>
            <a:endParaRPr lang="en-US" sz="1100" dirty="0"/>
          </a:p>
          <a:p>
            <a:pPr marL="171450" indent="-171450">
              <a:buFont typeface="Arial" pitchFamily="34" charset="0"/>
              <a:buChar char="•"/>
            </a:pPr>
            <a:endParaRPr lang="en-US" sz="1100" dirty="0"/>
          </a:p>
          <a:p>
            <a:endParaRPr lang="en-US" sz="1100" dirty="0"/>
          </a:p>
        </p:txBody>
      </p:sp>
      <p:sp>
        <p:nvSpPr>
          <p:cNvPr id="4" name="Slide Number Placeholder 3"/>
          <p:cNvSpPr>
            <a:spLocks noGrp="1"/>
          </p:cNvSpPr>
          <p:nvPr>
            <p:ph type="sldNum" sz="quarter" idx="10"/>
          </p:nvPr>
        </p:nvSpPr>
        <p:spPr/>
        <p:txBody>
          <a:bodyPr/>
          <a:lstStyle/>
          <a:p>
            <a:fld id="{C8D5F2FC-1B93-4C95-BFAC-EBC142146859}"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085244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a:t>
            </a:r>
            <a:r>
              <a:rPr lang="en-US" sz="1100" b="1" dirty="0" err="1" smtClean="0"/>
              <a:t>activityname</a:t>
            </a:r>
            <a:endParaRPr lang="en-US" sz="1100" b="1" dirty="0" smtClean="0"/>
          </a:p>
          <a:p>
            <a:r>
              <a:rPr lang="en-US" sz="1100" b="1" dirty="0" smtClean="0"/>
              <a:t>#fc</a:t>
            </a:r>
          </a:p>
          <a:p>
            <a:r>
              <a:rPr lang="en-US" sz="1100" b="1" dirty="0" smtClean="0"/>
              <a:t>#html</a:t>
            </a:r>
          </a:p>
          <a:p>
            <a:r>
              <a:rPr lang="en-US" sz="1100" b="1" dirty="0" smtClean="0"/>
              <a:t>#2media-r</a:t>
            </a:r>
          </a:p>
          <a:p>
            <a:pPr marL="0" marR="0" lvl="0" indent="0" algn="l" defTabSz="46442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prstClr val="black"/>
                </a:solidFill>
                <a:effectLst/>
                <a:uLnTx/>
                <a:uFillTx/>
                <a:latin typeface="+mn-lt"/>
              </a:rPr>
              <a:t>Timing </a:t>
            </a:r>
            <a:r>
              <a:rPr kumimoji="0" lang="en-US" sz="1100" b="1" i="0" u="none" strike="noStrike" kern="1200" cap="none" spc="0" normalizeH="0" baseline="0" noProof="0" dirty="0">
                <a:ln>
                  <a:noFill/>
                </a:ln>
                <a:solidFill>
                  <a:prstClr val="black"/>
                </a:solidFill>
                <a:effectLst/>
                <a:uLnTx/>
                <a:uFillTx/>
                <a:latin typeface="+mn-lt"/>
              </a:rPr>
              <a:t>≈ </a:t>
            </a:r>
            <a:r>
              <a:rPr kumimoji="0" lang="en-US" sz="1100" b="1" i="0" u="none" strike="noStrike" kern="1200" cap="none" spc="0" normalizeH="0" baseline="0" noProof="0" dirty="0" smtClean="0">
                <a:ln>
                  <a:noFill/>
                </a:ln>
                <a:solidFill>
                  <a:prstClr val="black"/>
                </a:solidFill>
                <a:effectLst/>
                <a:uLnTx/>
                <a:uFillTx/>
                <a:latin typeface="+mn-lt"/>
              </a:rPr>
              <a:t>0.5 minutes</a:t>
            </a:r>
            <a:endParaRPr kumimoji="0" lang="en-US" sz="1100" b="1" i="0" u="none" strike="noStrike" kern="1200" cap="none" spc="0" normalizeH="0" baseline="0" noProof="0" dirty="0">
              <a:ln>
                <a:noFill/>
              </a:ln>
              <a:solidFill>
                <a:prstClr val="black"/>
              </a:solidFill>
              <a:effectLst/>
              <a:uLnTx/>
              <a:uFillTx/>
              <a:latin typeface="+mn-lt"/>
            </a:endParaRPr>
          </a:p>
          <a:p>
            <a:pPr marL="0" marR="0" lvl="0" indent="0" algn="l" defTabSz="464424"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black"/>
              </a:solidFill>
              <a:effectLst/>
              <a:uLnTx/>
              <a:uFillTx/>
              <a:latin typeface="+mn-lt"/>
            </a:endParaRPr>
          </a:p>
          <a:p>
            <a:pPr marL="0" marR="0" lvl="0" indent="0" algn="l" defTabSz="46442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mn-lt"/>
              </a:rPr>
              <a:t>Entry audio: </a:t>
            </a:r>
            <a:r>
              <a:rPr lang="en-US" dirty="0"/>
              <a:t>In this assignment, you will analyze primary and secondary sources about the creation of Israel. Read the</a:t>
            </a:r>
            <a:r>
              <a:rPr lang="en-US" baseline="0" dirty="0"/>
              <a:t> </a:t>
            </a:r>
            <a:r>
              <a:rPr lang="en-US" dirty="0"/>
              <a:t>introduction</a:t>
            </a:r>
            <a:r>
              <a:rPr lang="en-US" baseline="0" dirty="0"/>
              <a:t> before you begin.</a:t>
            </a:r>
            <a:endParaRPr lang="en-US" dirty="0"/>
          </a:p>
          <a:p>
            <a:pPr marL="0" marR="0" lvl="0" indent="0" algn="l" defTabSz="46442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8D5F2FC-1B93-4C95-BFAC-EBC142146859}" type="slidenum">
              <a:rPr lang="en-US" smtClean="0"/>
              <a:t>15</a:t>
            </a:fld>
            <a:endParaRPr lang="en-US" dirty="0"/>
          </a:p>
        </p:txBody>
      </p:sp>
    </p:spTree>
    <p:extLst>
      <p:ext uri="{BB962C8B-B14F-4D97-AF65-F5344CB8AC3E}">
        <p14:creationId xmlns:p14="http://schemas.microsoft.com/office/powerpoint/2010/main" val="1598303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#frame</a:t>
            </a:r>
          </a:p>
          <a:p>
            <a:r>
              <a:rPr lang="en-US" sz="1100" b="1" dirty="0" smtClean="0"/>
              <a:t>#</a:t>
            </a:r>
            <a:r>
              <a:rPr lang="en-US" sz="1100" b="1" dirty="0" err="1" smtClean="0"/>
              <a:t>dd</a:t>
            </a:r>
            <a:endParaRPr lang="en-US" sz="1100" b="1" dirty="0" smtClean="0"/>
          </a:p>
          <a:p>
            <a:r>
              <a:rPr lang="en-US" sz="1100" b="1" dirty="0" smtClean="0"/>
              <a:t>#2media-l</a:t>
            </a:r>
          </a:p>
          <a:p>
            <a:pPr marL="0" marR="0" lvl="0" indent="0" algn="l" defTabSz="46442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prstClr val="black"/>
                </a:solidFill>
                <a:effectLst/>
                <a:uLnTx/>
                <a:uFillTx/>
                <a:latin typeface="+mn-lt"/>
              </a:rPr>
              <a:t>Timing </a:t>
            </a:r>
            <a:r>
              <a:rPr kumimoji="0" lang="en-US" sz="1100" b="1" i="0" u="none" strike="noStrike" kern="1200" cap="none" spc="0" normalizeH="0" baseline="0" noProof="0" dirty="0">
                <a:ln>
                  <a:noFill/>
                </a:ln>
                <a:solidFill>
                  <a:prstClr val="black"/>
                </a:solidFill>
                <a:effectLst/>
                <a:uLnTx/>
                <a:uFillTx/>
                <a:latin typeface="+mn-lt"/>
              </a:rPr>
              <a:t>≈ </a:t>
            </a:r>
            <a:r>
              <a:rPr kumimoji="0" lang="en-US" sz="1100" b="1" i="0" u="none" strike="noStrike" kern="1200" cap="none" spc="0" normalizeH="0" baseline="0" noProof="0" dirty="0" smtClean="0">
                <a:ln>
                  <a:noFill/>
                </a:ln>
                <a:solidFill>
                  <a:prstClr val="black"/>
                </a:solidFill>
                <a:effectLst/>
                <a:uLnTx/>
                <a:uFillTx/>
                <a:latin typeface="+mn-lt"/>
              </a:rPr>
              <a:t>2 minutes</a:t>
            </a:r>
          </a:p>
          <a:p>
            <a:pPr marL="0" marR="0" lvl="0" indent="0" algn="l" defTabSz="464424"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prstClr val="black"/>
              </a:solidFill>
              <a:effectLst/>
              <a:uLnTx/>
              <a:uFillTx/>
              <a:latin typeface="+mn-lt"/>
            </a:endParaRPr>
          </a:p>
          <a:p>
            <a:pPr marL="0" marR="0" lvl="0" indent="0" algn="l" defTabSz="46442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mn-lt"/>
              </a:rPr>
              <a:t>Entry audio: </a:t>
            </a:r>
            <a:r>
              <a:rPr kumimoji="0" lang="en-US" sz="1100" b="0" i="0" u="none" strike="noStrike" kern="1200" cap="none" spc="0" normalizeH="0" baseline="0" noProof="0" dirty="0">
                <a:ln>
                  <a:noFill/>
                </a:ln>
                <a:solidFill>
                  <a:prstClr val="black"/>
                </a:solidFill>
                <a:effectLst/>
                <a:uLnTx/>
                <a:uFillTx/>
                <a:latin typeface="+mn-lt"/>
              </a:rPr>
              <a:t>Skim this document, paying close attention to when it was written and who wrote it. </a:t>
            </a:r>
          </a:p>
          <a:p>
            <a:pPr marL="0" marR="0" lvl="0" indent="0" algn="l" defTabSz="464424"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mn-lt"/>
              </a:rPr>
              <a:t>Hint audio: </a:t>
            </a:r>
            <a:r>
              <a:rPr kumimoji="0" lang="en-US" sz="1100" b="0" i="0" u="none" strike="noStrike" kern="1200" cap="none" spc="0" normalizeH="0" baseline="0" noProof="0" dirty="0">
                <a:ln>
                  <a:noFill/>
                </a:ln>
                <a:solidFill>
                  <a:prstClr val="black"/>
                </a:solidFill>
                <a:effectLst/>
                <a:uLnTx/>
                <a:uFillTx/>
                <a:latin typeface="+mn-lt"/>
              </a:rPr>
              <a:t>Herzl </a:t>
            </a:r>
            <a:r>
              <a:rPr lang="en-US" dirty="0"/>
              <a:t>[Hurt-zul] </a:t>
            </a:r>
            <a:r>
              <a:rPr kumimoji="0" lang="en-US" sz="1100" b="0" i="0" u="none" strike="noStrike" kern="1200" cap="none" spc="0" normalizeH="0" baseline="0" noProof="0" dirty="0">
                <a:ln>
                  <a:noFill/>
                </a:ln>
                <a:solidFill>
                  <a:prstClr val="black"/>
                </a:solidFill>
                <a:effectLst/>
                <a:uLnTx/>
                <a:uFillTx/>
                <a:latin typeface="+mn-lt"/>
              </a:rPr>
              <a:t>founded the Zionist movement in 1897.</a:t>
            </a:r>
          </a:p>
          <a:p>
            <a:pPr marL="0" marR="0" lvl="0" indent="0" algn="l" defTabSz="464424"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ndParaRPr>
          </a:p>
          <a:p>
            <a:pPr marL="0" marR="0" lvl="0" indent="0" algn="l" defTabSz="464424" rtl="0" eaLnBrk="1" fontAlgn="auto" latinLnBrk="0" hangingPunct="1">
              <a:lnSpc>
                <a:spcPct val="100000"/>
              </a:lnSpc>
              <a:spcBef>
                <a:spcPts val="0"/>
              </a:spcBef>
              <a:spcAft>
                <a:spcPts val="0"/>
              </a:spcAft>
              <a:buClrTx/>
              <a:buSzTx/>
              <a:buFontTx/>
              <a:buNone/>
              <a:tabLst/>
              <a:defRPr/>
            </a:pPr>
            <a:r>
              <a:rPr kumimoji="0" lang="en-US" sz="1100" b="1" i="0" u="sng" strike="noStrike" kern="1200" cap="none" spc="0" normalizeH="0" baseline="0" noProof="0" dirty="0">
                <a:ln>
                  <a:noFill/>
                </a:ln>
                <a:solidFill>
                  <a:prstClr val="black"/>
                </a:solidFill>
                <a:effectLst/>
                <a:uLnTx/>
                <a:uFillTx/>
                <a:latin typeface="+mn-lt"/>
              </a:rPr>
              <a:t>SOURCES:</a:t>
            </a:r>
          </a:p>
          <a:p>
            <a:pPr marL="0" marR="0" lvl="0" indent="0" algn="l" defTabSz="464424" rtl="0" eaLnBrk="1" fontAlgn="auto" latinLnBrk="0" hangingPunct="1">
              <a:lnSpc>
                <a:spcPct val="100000"/>
              </a:lnSpc>
              <a:spcBef>
                <a:spcPts val="0"/>
              </a:spcBef>
              <a:spcAft>
                <a:spcPts val="0"/>
              </a:spcAft>
              <a:buClrTx/>
              <a:buSzTx/>
              <a:buFontTx/>
              <a:buNone/>
              <a:tabLst/>
              <a:defRPr/>
            </a:pPr>
            <a:r>
              <a:rPr lang="en-US" sz="1100" b="0" i="0" kern="1200" baseline="0" dirty="0">
                <a:solidFill>
                  <a:schemeClr val="tx1"/>
                </a:solidFill>
                <a:effectLst/>
                <a:latin typeface="+mn-lt"/>
                <a:ea typeface="+mn-ea"/>
                <a:cs typeface="+mn-cs"/>
              </a:rPr>
              <a:t>Herzl, Theodor. </a:t>
            </a:r>
            <a:r>
              <a:rPr lang="en-US" sz="1100" b="0" i="1" kern="1200" baseline="0" dirty="0">
                <a:solidFill>
                  <a:schemeClr val="tx1"/>
                </a:solidFill>
                <a:effectLst/>
                <a:latin typeface="+mn-lt"/>
                <a:ea typeface="+mn-ea"/>
                <a:cs typeface="+mn-cs"/>
              </a:rPr>
              <a:t>The Jewish State</a:t>
            </a:r>
            <a:r>
              <a:rPr lang="en-US" sz="1100" b="0" i="0" kern="1200" baseline="0" dirty="0">
                <a:solidFill>
                  <a:schemeClr val="tx1"/>
                </a:solidFill>
                <a:effectLst/>
                <a:latin typeface="+mn-lt"/>
                <a:ea typeface="+mn-ea"/>
                <a:cs typeface="+mn-cs"/>
              </a:rPr>
              <a:t>. Reprint of the 1988 Dover edition, Project Gutenberg, 2008. Accessed March 20, 2014. http://www.gutenberg.org/files/25282/25282-h/25282-h.htm.</a:t>
            </a:r>
            <a:endParaRPr kumimoji="0" lang="en-US" sz="1100" b="0" i="0" u="none" strike="noStrike" kern="1200" cap="none" spc="0" normalizeH="0" baseline="0" noProof="0" dirty="0">
              <a:ln>
                <a:noFill/>
              </a:ln>
              <a:solidFill>
                <a:prstClr val="black"/>
              </a:solidFill>
              <a:effectLst/>
              <a:uLnTx/>
              <a:uFillTx/>
              <a:latin typeface="+mn-lt"/>
            </a:endParaRPr>
          </a:p>
          <a:p>
            <a:endParaRPr lang="en-US" dirty="0"/>
          </a:p>
        </p:txBody>
      </p:sp>
      <p:sp>
        <p:nvSpPr>
          <p:cNvPr id="4" name="Slide Number Placeholder 3"/>
          <p:cNvSpPr>
            <a:spLocks noGrp="1"/>
          </p:cNvSpPr>
          <p:nvPr>
            <p:ph type="sldNum" sz="quarter" idx="10"/>
          </p:nvPr>
        </p:nvSpPr>
        <p:spPr/>
        <p:txBody>
          <a:bodyPr/>
          <a:lstStyle/>
          <a:p>
            <a:fld id="{C8D5F2FC-1B93-4C95-BFAC-EBC142146859}" type="slidenum">
              <a:rPr lang="en-US" smtClean="0"/>
              <a:t>16</a:t>
            </a:fld>
            <a:endParaRPr lang="en-US" dirty="0"/>
          </a:p>
        </p:txBody>
      </p:sp>
    </p:spTree>
    <p:extLst>
      <p:ext uri="{BB962C8B-B14F-4D97-AF65-F5344CB8AC3E}">
        <p14:creationId xmlns:p14="http://schemas.microsoft.com/office/powerpoint/2010/main" val="424050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15F324B6-63DA-4FA6-B8C4-616B282EBE8D}" type="slidenum">
              <a:rPr lang="en-US" smtClean="0"/>
              <a:pPr/>
              <a:t>2</a:t>
            </a:fld>
            <a:endParaRPr lang="en-US" dirty="0"/>
          </a:p>
        </p:txBody>
      </p:sp>
    </p:spTree>
    <p:extLst>
      <p:ext uri="{BB962C8B-B14F-4D97-AF65-F5344CB8AC3E}">
        <p14:creationId xmlns:p14="http://schemas.microsoft.com/office/powerpoint/2010/main" val="241060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a:t>
            </a:r>
            <a:r>
              <a:rPr lang="en-US" sz="1100" b="1" dirty="0" err="1" smtClean="0"/>
              <a:t>activityname</a:t>
            </a:r>
            <a:endParaRPr lang="en-US" sz="1100" b="1" dirty="0" smtClean="0"/>
          </a:p>
          <a:p>
            <a:r>
              <a:rPr lang="en-US" sz="1100" b="1" dirty="0" smtClean="0"/>
              <a:t>#fc</a:t>
            </a:r>
          </a:p>
          <a:p>
            <a:r>
              <a:rPr lang="en-US" sz="1100" b="1" dirty="0" smtClean="0"/>
              <a:t>#anchor</a:t>
            </a:r>
          </a:p>
          <a:p>
            <a:r>
              <a:rPr lang="en-US" sz="1100" b="1" dirty="0" smtClean="0"/>
              <a:t>#video</a:t>
            </a:r>
          </a:p>
          <a:p>
            <a:r>
              <a:rPr lang="en-US" sz="1100" b="1" dirty="0" smtClean="0"/>
              <a:t>#</a:t>
            </a:r>
            <a:r>
              <a:rPr lang="en-US" sz="1100" b="1" dirty="0" err="1" smtClean="0"/>
              <a:t>fw</a:t>
            </a:r>
            <a:endParaRPr lang="en-US" b="1" dirty="0" smtClean="0"/>
          </a:p>
          <a:p>
            <a:r>
              <a:rPr lang="en-US" sz="1100" b="1" dirty="0" smtClean="0"/>
              <a:t>Timing </a:t>
            </a:r>
            <a:r>
              <a:rPr lang="en-US" sz="1100" b="1" dirty="0"/>
              <a:t>≈ </a:t>
            </a:r>
            <a:r>
              <a:rPr lang="en-US" sz="1100" b="1" dirty="0" smtClean="0"/>
              <a:t>0.5 minutes</a:t>
            </a:r>
          </a:p>
          <a:p>
            <a:pPr marL="0" indent="0">
              <a:buFont typeface="Arial"/>
              <a:buNone/>
            </a:pPr>
            <a:endParaRPr lang="en-US" sz="1100" b="1" baseline="0" dirty="0"/>
          </a:p>
          <a:p>
            <a:pPr marL="0" marR="0" indent="0" algn="l" defTabSz="464424" rtl="0" eaLnBrk="1" fontAlgn="auto" latinLnBrk="0" hangingPunct="1">
              <a:lnSpc>
                <a:spcPct val="100000"/>
              </a:lnSpc>
              <a:spcBef>
                <a:spcPts val="0"/>
              </a:spcBef>
              <a:spcAft>
                <a:spcPts val="0"/>
              </a:spcAft>
              <a:buClrTx/>
              <a:buSzTx/>
              <a:buFont typeface="Arial" pitchFamily="34" charset="0"/>
              <a:buNone/>
              <a:tabLst/>
              <a:defRPr/>
            </a:pPr>
            <a:r>
              <a:rPr lang="en-US" sz="1100" b="1" baseline="0" dirty="0"/>
              <a:t>Transition in: </a:t>
            </a:r>
            <a:r>
              <a:rPr lang="en-US" sz="1100" b="0" i="0" kern="1200" baseline="0" dirty="0">
                <a:solidFill>
                  <a:schemeClr val="tx1"/>
                </a:solidFill>
                <a:effectLst/>
                <a:latin typeface="+mn-lt"/>
                <a:ea typeface="+mn-ea"/>
                <a:cs typeface="+mn-cs"/>
              </a:rPr>
              <a:t>On November 2, 1917, England declared its support for the establishment in Palestine of a national homeland for the Jewish people</a:t>
            </a:r>
            <a:r>
              <a:rPr lang="en-US" sz="1100" b="0" kern="1200" baseline="0" dirty="0">
                <a:solidFill>
                  <a:schemeClr val="tx1"/>
                </a:solidFill>
                <a:effectLst/>
                <a:latin typeface="Book Antiqua"/>
                <a:ea typeface="+mn-ea"/>
                <a:cs typeface="Book Antiqua"/>
              </a:rPr>
              <a:t>.</a:t>
            </a:r>
            <a:endParaRPr lang="en-US" sz="1100" b="1" kern="1200" baseline="0" dirty="0">
              <a:solidFill>
                <a:schemeClr val="tx1"/>
              </a:solidFill>
              <a:effectLst/>
              <a:latin typeface="Book Antiqua"/>
              <a:ea typeface="+mn-ea"/>
              <a:cs typeface="Book Antiqua"/>
            </a:endParaRPr>
          </a:p>
          <a:p>
            <a:pPr marL="0" indent="0">
              <a:buFont typeface="Arial"/>
              <a:buNone/>
            </a:pPr>
            <a:endParaRPr lang="en-US" sz="1100" b="0" i="0" kern="1200" baseline="0" dirty="0">
              <a:solidFill>
                <a:schemeClr val="tx1"/>
              </a:solidFill>
              <a:effectLst/>
              <a:latin typeface="+mn-lt"/>
              <a:ea typeface="+mn-ea"/>
              <a:cs typeface="+mn-cs"/>
            </a:endParaRPr>
          </a:p>
          <a:p>
            <a:pPr marL="0" indent="0">
              <a:buFont typeface="Arial"/>
              <a:buNone/>
            </a:pPr>
            <a:r>
              <a:rPr lang="en-US" sz="1100" b="0" i="0" kern="1200" baseline="0" dirty="0">
                <a:solidFill>
                  <a:schemeClr val="tx1"/>
                </a:solidFill>
                <a:effectLst/>
                <a:latin typeface="+mn-lt"/>
                <a:ea typeface="+mn-ea"/>
                <a:cs typeface="+mn-cs"/>
              </a:rPr>
              <a:t>The native Arab population already inhabiting Palestine resented the idea of a Jewish state being established in their midst. They had inhabited the land for generations. Throughout the decade that followed, Arab frustration over the influx of Jewish people often broke out into violence, especially in Jerusalem and Hebron. </a:t>
            </a:r>
          </a:p>
          <a:p>
            <a:pPr marL="0" indent="0">
              <a:buFont typeface="Arial"/>
              <a:buNone/>
            </a:pPr>
            <a:endParaRPr lang="en-US" sz="1100" b="0" i="0" kern="1200" baseline="0" dirty="0">
              <a:solidFill>
                <a:schemeClr val="tx1"/>
              </a:solidFill>
              <a:effectLst/>
              <a:latin typeface="+mn-lt"/>
              <a:ea typeface="+mn-ea"/>
              <a:cs typeface="+mn-cs"/>
            </a:endParaRPr>
          </a:p>
          <a:p>
            <a:pPr marL="0" indent="0">
              <a:buFont typeface="Arial"/>
              <a:buNone/>
            </a:pPr>
            <a:r>
              <a:rPr lang="en-US" sz="1100" b="0" i="0" kern="1200" baseline="0" dirty="0">
                <a:solidFill>
                  <a:schemeClr val="tx1"/>
                </a:solidFill>
                <a:effectLst/>
                <a:latin typeface="+mn-lt"/>
                <a:ea typeface="+mn-ea"/>
                <a:cs typeface="+mn-cs"/>
              </a:rPr>
              <a:t>In 1929, the Arab delegation pictured here [pen to image] held a peaceful ”protest gathering” in Jordan, but the goal of carving a Jewish homeland in Palestine had already begun.  </a:t>
            </a:r>
          </a:p>
          <a:p>
            <a:pPr marL="0" indent="0">
              <a:buFont typeface="Arial"/>
              <a:buNone/>
            </a:pPr>
            <a:endParaRPr lang="en-US" sz="1100" b="1" baseline="0" dirty="0"/>
          </a:p>
          <a:p>
            <a:pPr marL="0" marR="0" indent="0" algn="l" defTabSz="464424" rtl="0" eaLnBrk="1" fontAlgn="auto" latinLnBrk="0" hangingPunct="1">
              <a:lnSpc>
                <a:spcPct val="100000"/>
              </a:lnSpc>
              <a:spcBef>
                <a:spcPts val="0"/>
              </a:spcBef>
              <a:spcAft>
                <a:spcPts val="0"/>
              </a:spcAft>
              <a:buClrTx/>
              <a:buSzTx/>
              <a:buFont typeface="Arial"/>
              <a:buNone/>
              <a:tabLst/>
              <a:defRPr/>
            </a:pPr>
            <a:r>
              <a:rPr lang="en-US" sz="1100" b="1" baseline="0" dirty="0"/>
              <a:t>Transition out: </a:t>
            </a:r>
            <a:r>
              <a:rPr lang="en-US" sz="1100" b="0" baseline="0" dirty="0"/>
              <a:t>In this lesson, you’re going to learn about the impact of the creation of Israel on the region and the people already living there.</a:t>
            </a:r>
            <a:endParaRPr lang="en-US" sz="1100" baseline="0" dirty="0"/>
          </a:p>
          <a:p>
            <a:pPr marL="0" indent="0">
              <a:buFont typeface="Arial"/>
              <a:buNone/>
            </a:pPr>
            <a:endParaRPr lang="en-US" sz="1100" baseline="0" dirty="0"/>
          </a:p>
          <a:p>
            <a:pPr marL="0" marR="0" indent="0" algn="l" defTabSz="464424" rtl="0" eaLnBrk="1" fontAlgn="auto" latinLnBrk="0" hangingPunct="1">
              <a:lnSpc>
                <a:spcPct val="100000"/>
              </a:lnSpc>
              <a:spcBef>
                <a:spcPts val="0"/>
              </a:spcBef>
              <a:spcAft>
                <a:spcPts val="0"/>
              </a:spcAft>
              <a:buClrTx/>
              <a:buSzTx/>
              <a:buFont typeface="Arial"/>
              <a:buNone/>
              <a:tabLst/>
              <a:defRPr/>
            </a:pPr>
            <a:r>
              <a:rPr lang="en-US" sz="1100" b="1" u="sng" baseline="0" dirty="0"/>
              <a:t>SOURCES:</a:t>
            </a:r>
          </a:p>
          <a:p>
            <a:r>
              <a:rPr lang="en-US" dirty="0">
                <a:hlinkClick r:id="rId3"/>
              </a:rPr>
              <a:t>https://upload.wikimedia.org/wikipedia/commons/8/8d/Palestinian_delegation_1929.jpg</a:t>
            </a:r>
            <a:endParaRPr lang="en-US" dirty="0"/>
          </a:p>
          <a:p>
            <a:r>
              <a:rPr lang="en-US" dirty="0"/>
              <a:t>(accessed December 7, 2018.)</a:t>
            </a:r>
          </a:p>
        </p:txBody>
      </p:sp>
      <p:sp>
        <p:nvSpPr>
          <p:cNvPr id="4" name="Slide Number Placeholder 3"/>
          <p:cNvSpPr>
            <a:spLocks noGrp="1"/>
          </p:cNvSpPr>
          <p:nvPr>
            <p:ph type="sldNum" sz="quarter" idx="10"/>
          </p:nvPr>
        </p:nvSpPr>
        <p:spPr/>
        <p:txBody>
          <a:bodyPr/>
          <a:lstStyle/>
          <a:p>
            <a:fld id="{C8D5F2FC-1B93-4C95-BFAC-EBC142146859}" type="slidenum">
              <a:rPr lang="en-US" smtClean="0"/>
              <a:t>3</a:t>
            </a:fld>
            <a:endParaRPr lang="en-US" dirty="0"/>
          </a:p>
        </p:txBody>
      </p:sp>
    </p:spTree>
    <p:extLst>
      <p:ext uri="{BB962C8B-B14F-4D97-AF65-F5344CB8AC3E}">
        <p14:creationId xmlns:p14="http://schemas.microsoft.com/office/powerpoint/2010/main" val="314574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100" b="1" i="0" u="none" strike="noStrike" kern="1200" baseline="0" dirty="0" smtClean="0">
                <a:solidFill>
                  <a:schemeClr val="tx1"/>
                </a:solidFill>
                <a:latin typeface="+mn-lt"/>
                <a:ea typeface="+mn-ea"/>
                <a:cs typeface="+mn-cs"/>
              </a:rPr>
              <a:t>#frame</a:t>
            </a:r>
          </a:p>
          <a:p>
            <a:pPr rtl="0"/>
            <a:r>
              <a:rPr lang="en-US" sz="1100" b="1" i="0" u="none" strike="noStrike" kern="1200" baseline="0" dirty="0" smtClean="0">
                <a:solidFill>
                  <a:schemeClr val="tx1"/>
                </a:solidFill>
                <a:latin typeface="+mn-lt"/>
                <a:ea typeface="+mn-ea"/>
                <a:cs typeface="+mn-cs"/>
              </a:rPr>
              <a:t>#instruct</a:t>
            </a:r>
          </a:p>
          <a:p>
            <a:pPr rtl="0"/>
            <a:r>
              <a:rPr lang="en-US" sz="1100" b="1" i="0" u="none" strike="noStrike" kern="1200" baseline="0" dirty="0" smtClean="0">
                <a:solidFill>
                  <a:schemeClr val="tx1"/>
                </a:solidFill>
                <a:latin typeface="+mn-lt"/>
                <a:ea typeface="+mn-ea"/>
                <a:cs typeface="+mn-cs"/>
              </a:rPr>
              <a:t>#video</a:t>
            </a:r>
          </a:p>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fw</a:t>
            </a:r>
            <a:endParaRPr lang="en-US" sz="1100" b="1" i="0" u="none" strike="noStrike" kern="1200" baseline="0" dirty="0" smtClean="0">
              <a:solidFill>
                <a:schemeClr val="tx1"/>
              </a:solidFill>
              <a:latin typeface="+mn-lt"/>
              <a:ea typeface="+mn-ea"/>
              <a:cs typeface="+mn-cs"/>
            </a:endParaRPr>
          </a:p>
          <a:p>
            <a:r>
              <a:rPr lang="en-US" sz="1100" b="1" dirty="0" smtClean="0"/>
              <a:t>Timing </a:t>
            </a:r>
            <a:r>
              <a:rPr lang="en-US" sz="1100" b="1" dirty="0"/>
              <a:t>≈ </a:t>
            </a:r>
            <a:r>
              <a:rPr lang="en-US" sz="1100" b="1" dirty="0" smtClean="0"/>
              <a:t>0.5 minutes</a:t>
            </a:r>
          </a:p>
          <a:p>
            <a:r>
              <a:rPr lang="en-US" sz="1100" b="1" dirty="0" smtClean="0"/>
              <a:t>Transition </a:t>
            </a:r>
            <a:r>
              <a:rPr lang="en-US" sz="1100" b="1" dirty="0"/>
              <a:t>in:</a:t>
            </a:r>
            <a:r>
              <a:rPr lang="en-US" sz="1100" b="0" dirty="0"/>
              <a:t> Let’s take a look at some goals you need</a:t>
            </a:r>
            <a:r>
              <a:rPr lang="en-US" sz="1100" b="0" baseline="0" dirty="0"/>
              <a:t> to meet.</a:t>
            </a:r>
            <a:endParaRPr lang="en-US" sz="1100" b="1" dirty="0"/>
          </a:p>
          <a:p>
            <a:endParaRPr lang="en-US" sz="1100" dirty="0"/>
          </a:p>
          <a:p>
            <a:pPr marL="171450" indent="-171450">
              <a:buFont typeface="Arial" pitchFamily="34" charset="0"/>
              <a:buChar char="•"/>
            </a:pPr>
            <a:endParaRPr lang="en-US" sz="1100" dirty="0"/>
          </a:p>
          <a:p>
            <a:pPr marL="171450" indent="-171450">
              <a:buFont typeface="Arial" pitchFamily="34" charset="0"/>
              <a:buChar char="•"/>
            </a:pPr>
            <a:endParaRPr lang="en-US" sz="1100" dirty="0"/>
          </a:p>
          <a:p>
            <a:endParaRPr lang="en-US" sz="1100" dirty="0"/>
          </a:p>
        </p:txBody>
      </p:sp>
      <p:sp>
        <p:nvSpPr>
          <p:cNvPr id="4" name="Slide Number Placeholder 3"/>
          <p:cNvSpPr>
            <a:spLocks noGrp="1"/>
          </p:cNvSpPr>
          <p:nvPr>
            <p:ph type="sldNum" sz="quarter" idx="10"/>
          </p:nvPr>
        </p:nvSpPr>
        <p:spPr/>
        <p:txBody>
          <a:bodyPr/>
          <a:lstStyle/>
          <a:p>
            <a:fld id="{C8D5F2FC-1B93-4C95-BFAC-EBC142146859}"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085244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64424" rtl="0" eaLnBrk="1" fontAlgn="auto" latinLnBrk="0" hangingPunct="1">
              <a:lnSpc>
                <a:spcPct val="100000"/>
              </a:lnSpc>
              <a:spcBef>
                <a:spcPts val="0"/>
              </a:spcBef>
              <a:spcAft>
                <a:spcPts val="0"/>
              </a:spcAft>
              <a:buClrTx/>
              <a:buSzTx/>
              <a:buFontTx/>
              <a:buNone/>
              <a:tabLst/>
              <a:defRPr/>
            </a:pPr>
            <a:r>
              <a:rPr lang="en-US" sz="1100" b="1" i="0" u="none" strike="noStrike" kern="1200" baseline="0" dirty="0" smtClean="0">
                <a:solidFill>
                  <a:schemeClr val="tx1"/>
                </a:solidFill>
                <a:latin typeface="+mn-lt"/>
                <a:ea typeface="+mn-ea"/>
                <a:cs typeface="+mn-cs"/>
              </a:rPr>
              <a:t>#video</a:t>
            </a:r>
          </a:p>
          <a:p>
            <a:r>
              <a:rPr lang="en-US" sz="1100" b="1" dirty="0" smtClean="0"/>
              <a:t>Timing </a:t>
            </a:r>
            <a:r>
              <a:rPr lang="en-US" sz="1100" b="1" dirty="0"/>
              <a:t>≈ </a:t>
            </a:r>
            <a:r>
              <a:rPr lang="en-US" sz="1100" b="1" dirty="0" smtClean="0"/>
              <a:t>0.5 minutes</a:t>
            </a:r>
          </a:p>
          <a:p>
            <a:pPr marL="0" indent="0">
              <a:buFont typeface="Arial"/>
              <a:buNone/>
            </a:pPr>
            <a:r>
              <a:rPr lang="en-US" sz="1100" b="1" baseline="0" dirty="0" smtClean="0"/>
              <a:t>Transition </a:t>
            </a:r>
            <a:r>
              <a:rPr lang="en-US" sz="1100" b="1" baseline="0" dirty="0"/>
              <a:t>in: </a:t>
            </a:r>
            <a:r>
              <a:rPr lang="en-US" sz="1100" b="0" baseline="0" dirty="0"/>
              <a:t>Here are your words to know for this lesson.</a:t>
            </a:r>
            <a:endParaRPr lang="en-US" sz="1100" b="1" baseline="0" dirty="0"/>
          </a:p>
          <a:p>
            <a:endParaRPr lang="en-US" sz="1100" dirty="0"/>
          </a:p>
          <a:p>
            <a:r>
              <a:rPr lang="en-US" sz="1100" b="1" dirty="0"/>
              <a:t>Words and Definitions:</a:t>
            </a:r>
          </a:p>
          <a:p>
            <a:pPr marL="0" indent="0">
              <a:buFont typeface="Arial" pitchFamily="34" charset="0"/>
              <a:buNone/>
            </a:pPr>
            <a:r>
              <a:rPr lang="en-US" sz="800" b="0" kern="1200" baseline="0" dirty="0">
                <a:solidFill>
                  <a:schemeClr val="tx1"/>
                </a:solidFill>
                <a:effectLst/>
                <a:latin typeface="Book Antiqua"/>
                <a:ea typeface="+mn-ea"/>
                <a:cs typeface="Book Antiqua"/>
              </a:rPr>
              <a:t>assimilation – the process of a person or group becoming a part of a different society</a:t>
            </a:r>
          </a:p>
          <a:p>
            <a:pPr marL="0" marR="0" indent="0" algn="l" defTabSz="464424" rtl="0" eaLnBrk="1" fontAlgn="auto" latinLnBrk="0" hangingPunct="1">
              <a:lnSpc>
                <a:spcPct val="100000"/>
              </a:lnSpc>
              <a:spcBef>
                <a:spcPts val="0"/>
              </a:spcBef>
              <a:spcAft>
                <a:spcPts val="0"/>
              </a:spcAft>
              <a:buClrTx/>
              <a:buSzTx/>
              <a:buFont typeface="Arial" pitchFamily="34" charset="0"/>
              <a:buNone/>
              <a:tabLst/>
              <a:defRPr/>
            </a:pPr>
            <a:r>
              <a:rPr lang="en-US" sz="800" b="0" kern="1200" baseline="0" dirty="0">
                <a:solidFill>
                  <a:schemeClr val="tx1"/>
                </a:solidFill>
                <a:effectLst/>
                <a:latin typeface="Book Antiqua"/>
                <a:ea typeface="+mn-ea"/>
                <a:cs typeface="Book Antiqua"/>
              </a:rPr>
              <a:t>emigrate – leave one nation to move to another</a:t>
            </a:r>
          </a:p>
          <a:p>
            <a:pPr marL="0" marR="0" indent="0" algn="l" defTabSz="464424" rtl="0" eaLnBrk="1" fontAlgn="auto" latinLnBrk="0" hangingPunct="1">
              <a:lnSpc>
                <a:spcPct val="100000"/>
              </a:lnSpc>
              <a:spcBef>
                <a:spcPts val="0"/>
              </a:spcBef>
              <a:spcAft>
                <a:spcPts val="0"/>
              </a:spcAft>
              <a:buClrTx/>
              <a:buSzTx/>
              <a:buFont typeface="Arial" pitchFamily="34" charset="0"/>
              <a:buNone/>
              <a:tabLst/>
              <a:defRPr/>
            </a:pPr>
            <a:r>
              <a:rPr lang="en-US" sz="800" b="0" kern="1200" baseline="0" dirty="0">
                <a:solidFill>
                  <a:schemeClr val="tx1"/>
                </a:solidFill>
                <a:effectLst/>
                <a:latin typeface="Book Antiqua"/>
                <a:ea typeface="+mn-ea"/>
                <a:cs typeface="Book Antiqua"/>
              </a:rPr>
              <a:t>mandate – an order putting a nation in charge of managing another nation</a:t>
            </a:r>
          </a:p>
          <a:p>
            <a:pPr marL="0" marR="0" indent="0" algn="l" defTabSz="464424" rtl="0" eaLnBrk="1" fontAlgn="auto" latinLnBrk="0" hangingPunct="1">
              <a:lnSpc>
                <a:spcPct val="100000"/>
              </a:lnSpc>
              <a:spcBef>
                <a:spcPts val="0"/>
              </a:spcBef>
              <a:spcAft>
                <a:spcPts val="0"/>
              </a:spcAft>
              <a:buClrTx/>
              <a:buSzTx/>
              <a:buFont typeface="Arial" pitchFamily="34" charset="0"/>
              <a:buNone/>
              <a:tabLst/>
              <a:defRPr/>
            </a:pPr>
            <a:r>
              <a:rPr lang="en-US" sz="800" b="0" dirty="0">
                <a:solidFill>
                  <a:schemeClr val="accent5"/>
                </a:solidFill>
              </a:rPr>
              <a:t>partition</a:t>
            </a:r>
            <a:r>
              <a:rPr lang="en-US" sz="800" b="1" dirty="0">
                <a:solidFill>
                  <a:schemeClr val="accent5"/>
                </a:solidFill>
              </a:rPr>
              <a:t> </a:t>
            </a:r>
            <a:r>
              <a:rPr lang="en-US" sz="800" b="0" kern="1200" baseline="0" dirty="0">
                <a:solidFill>
                  <a:schemeClr val="tx1"/>
                </a:solidFill>
                <a:effectLst/>
                <a:latin typeface="Book Antiqua"/>
                <a:ea typeface="+mn-ea"/>
                <a:cs typeface="Book Antiqua"/>
              </a:rPr>
              <a:t>– the act of dividing something</a:t>
            </a:r>
          </a:p>
          <a:p>
            <a:pPr marL="0" marR="0" indent="0" algn="l" defTabSz="464424" rtl="0" eaLnBrk="1" fontAlgn="auto" latinLnBrk="0" hangingPunct="1">
              <a:lnSpc>
                <a:spcPct val="100000"/>
              </a:lnSpc>
              <a:spcBef>
                <a:spcPts val="0"/>
              </a:spcBef>
              <a:spcAft>
                <a:spcPts val="0"/>
              </a:spcAft>
              <a:buClrTx/>
              <a:buSzTx/>
              <a:buFont typeface="Arial" pitchFamily="34" charset="0"/>
              <a:buNone/>
              <a:tabLst/>
              <a:defRPr/>
            </a:pPr>
            <a:r>
              <a:rPr lang="en-US" sz="800" b="0" kern="1200" baseline="0" dirty="0">
                <a:solidFill>
                  <a:schemeClr val="tx1"/>
                </a:solidFill>
                <a:effectLst/>
                <a:latin typeface="Book Antiqua"/>
                <a:ea typeface="+mn-ea"/>
                <a:cs typeface="Book Antiqua"/>
              </a:rPr>
              <a:t>Zionism – a political movement dedicated to the establishment and maintenance of a Jewish state in Palestine</a:t>
            </a:r>
          </a:p>
          <a:p>
            <a:pPr marL="171450" marR="0" indent="-171450" algn="l" defTabSz="464424" rtl="0" eaLnBrk="1" fontAlgn="auto" latinLnBrk="0" hangingPunct="1">
              <a:lnSpc>
                <a:spcPct val="100000"/>
              </a:lnSpc>
              <a:spcBef>
                <a:spcPts val="0"/>
              </a:spcBef>
              <a:spcAft>
                <a:spcPts val="0"/>
              </a:spcAft>
              <a:buClrTx/>
              <a:buSzTx/>
              <a:buFont typeface="Arial" pitchFamily="34" charset="0"/>
              <a:buNone/>
              <a:tabLst/>
              <a:defRPr/>
            </a:pPr>
            <a:endParaRPr lang="en-US" sz="800" b="0" kern="1200" baseline="0" dirty="0">
              <a:solidFill>
                <a:schemeClr val="tx1"/>
              </a:solidFill>
              <a:effectLst/>
              <a:latin typeface="Book Antiqua"/>
              <a:ea typeface="+mn-ea"/>
              <a:cs typeface="Book Antiqua"/>
            </a:endParaRPr>
          </a:p>
          <a:p>
            <a:pPr marL="0" indent="0">
              <a:buFont typeface="Arial" pitchFamily="34" charset="0"/>
              <a:buNone/>
            </a:pPr>
            <a:r>
              <a:rPr lang="en-US" sz="800" b="1" kern="1200" baseline="0" dirty="0">
                <a:solidFill>
                  <a:schemeClr val="tx1"/>
                </a:solidFill>
                <a:effectLst/>
                <a:latin typeface="Book Antiqua"/>
                <a:ea typeface="+mn-ea"/>
                <a:cs typeface="Book Antiqua"/>
              </a:rPr>
              <a:t>Transition out:</a:t>
            </a:r>
            <a:r>
              <a:rPr lang="en-US" sz="800" b="0" kern="1200" baseline="0" dirty="0">
                <a:solidFill>
                  <a:schemeClr val="tx1"/>
                </a:solidFill>
                <a:effectLst/>
                <a:latin typeface="Book Antiqua"/>
                <a:ea typeface="+mn-ea"/>
                <a:cs typeface="Book Antiqua"/>
              </a:rPr>
              <a:t> Remember the meanings of these words and watch for them as we go through the lesson.</a:t>
            </a:r>
            <a:endParaRPr lang="en-US" sz="800" b="1" kern="1200" baseline="0" dirty="0">
              <a:solidFill>
                <a:schemeClr val="tx1"/>
              </a:solidFill>
              <a:effectLst/>
              <a:latin typeface="Book Antiqua"/>
              <a:ea typeface="+mn-ea"/>
              <a:cs typeface="Book Antiqua"/>
            </a:endParaRPr>
          </a:p>
          <a:p>
            <a:endParaRPr lang="en-US" dirty="0"/>
          </a:p>
          <a:p>
            <a:r>
              <a:rPr lang="en-US" sz="800" b="1" u="sng" dirty="0"/>
              <a:t>SOURCES:</a:t>
            </a:r>
            <a:endParaRPr lang="en-US" sz="800" b="0" u="none" dirty="0"/>
          </a:p>
          <a:p>
            <a:pPr marL="0" marR="0" indent="0" algn="l" defTabSz="464424" rtl="0" eaLnBrk="1" fontAlgn="auto" latinLnBrk="0" hangingPunct="1">
              <a:lnSpc>
                <a:spcPct val="100000"/>
              </a:lnSpc>
              <a:spcBef>
                <a:spcPts val="0"/>
              </a:spcBef>
              <a:spcAft>
                <a:spcPts val="0"/>
              </a:spcAft>
              <a:buClrTx/>
              <a:buSzTx/>
              <a:buFontTx/>
              <a:buNone/>
              <a:tabLst/>
              <a:defRPr/>
            </a:pPr>
            <a:r>
              <a:rPr lang="en-US" i="0" dirty="0"/>
              <a:t>Merriam-Webster Online, </a:t>
            </a:r>
            <a:r>
              <a:rPr lang="en-US" dirty="0"/>
              <a:t>s.vv. “</a:t>
            </a:r>
            <a:r>
              <a:rPr lang="en-US" sz="1100" b="0" kern="1200" baseline="0" dirty="0">
                <a:solidFill>
                  <a:schemeClr val="tx1"/>
                </a:solidFill>
                <a:effectLst/>
                <a:latin typeface="Book Antiqua"/>
                <a:ea typeface="+mn-ea"/>
                <a:cs typeface="Book Antiqua"/>
              </a:rPr>
              <a:t>assimilation</a:t>
            </a:r>
            <a:r>
              <a:rPr lang="en-US" dirty="0"/>
              <a:t>,” “emigrate,” “mandate,” “Zionism,” accessed February 26, 2014, http://www.merriam-webster.com/dictionary/.</a:t>
            </a:r>
          </a:p>
          <a:p>
            <a:pPr marL="0" marR="0" indent="0" algn="l" defTabSz="464424"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8D5F2FC-1B93-4C95-BFAC-EBC142146859}" type="slidenum">
              <a:rPr lang="en-US" smtClean="0"/>
              <a:t>5</a:t>
            </a:fld>
            <a:endParaRPr lang="en-US" dirty="0"/>
          </a:p>
        </p:txBody>
      </p:sp>
    </p:spTree>
    <p:extLst>
      <p:ext uri="{BB962C8B-B14F-4D97-AF65-F5344CB8AC3E}">
        <p14:creationId xmlns:p14="http://schemas.microsoft.com/office/powerpoint/2010/main" val="3786025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#frame</a:t>
            </a:r>
          </a:p>
          <a:p>
            <a:r>
              <a:rPr lang="en-US" sz="1100" b="1" dirty="0" smtClean="0"/>
              <a:t>#</a:t>
            </a:r>
            <a:r>
              <a:rPr lang="en-US" sz="1100" b="1" dirty="0" err="1" smtClean="0"/>
              <a:t>dd</a:t>
            </a:r>
            <a:endParaRPr lang="en-US" sz="1100" b="1" dirty="0" smtClean="0"/>
          </a:p>
          <a:p>
            <a:r>
              <a:rPr lang="en-US" sz="1100" b="1" dirty="0" smtClean="0"/>
              <a:t>#2media-l</a:t>
            </a:r>
          </a:p>
          <a:p>
            <a:r>
              <a:rPr lang="en-US" sz="1100" b="1" dirty="0" smtClean="0"/>
              <a:t>Timing </a:t>
            </a:r>
            <a:r>
              <a:rPr lang="en-US" sz="1100" b="1" dirty="0"/>
              <a:t>≈ </a:t>
            </a:r>
            <a:r>
              <a:rPr lang="en-US" sz="1100" b="1" dirty="0" smtClean="0"/>
              <a:t>1 minutes</a:t>
            </a:r>
          </a:p>
          <a:p>
            <a:endParaRPr lang="en-US" sz="1100" b="1" dirty="0"/>
          </a:p>
          <a:p>
            <a:r>
              <a:rPr lang="en-US" sz="1100" b="1" dirty="0"/>
              <a:t>Entry audio: </a:t>
            </a:r>
            <a:r>
              <a:rPr lang="en-US" sz="1100" b="0" dirty="0"/>
              <a:t>Study this map and then complete</a:t>
            </a:r>
            <a:r>
              <a:rPr lang="en-US" sz="1100" b="0" baseline="0" dirty="0"/>
              <a:t> the sentences using the drop-down menus.</a:t>
            </a:r>
          </a:p>
          <a:p>
            <a:r>
              <a:rPr lang="en-US" sz="1100" b="1" dirty="0"/>
              <a:t>Hint audio: </a:t>
            </a:r>
            <a:r>
              <a:rPr lang="en-US" sz="1100" b="0" dirty="0"/>
              <a:t>This</a:t>
            </a:r>
            <a:r>
              <a:rPr lang="en-US" sz="1100" b="0" baseline="0" dirty="0"/>
              <a:t> region, which is found in the Middle East, was divided by the international community.</a:t>
            </a:r>
          </a:p>
          <a:p>
            <a:r>
              <a:rPr lang="en-US" sz="1100" b="1" dirty="0"/>
              <a:t>Exit audio: </a:t>
            </a:r>
            <a:r>
              <a:rPr lang="en-US" sz="1100" b="0" dirty="0"/>
              <a:t>The</a:t>
            </a:r>
            <a:r>
              <a:rPr lang="en-US" sz="1100" b="0" baseline="0" dirty="0"/>
              <a:t> Jewish refugee crisis led the United Nations to divide Palestine into Arab and Jewish states, which led to the creation of Israel.</a:t>
            </a:r>
          </a:p>
          <a:p>
            <a:endParaRPr lang="en-US" sz="1100" dirty="0"/>
          </a:p>
          <a:p>
            <a:r>
              <a:rPr lang="en-US" sz="1100" kern="1200" dirty="0">
                <a:solidFill>
                  <a:schemeClr val="tx1"/>
                </a:solidFill>
                <a:effectLst/>
                <a:latin typeface="+mn-lt"/>
                <a:ea typeface="+mn-ea"/>
                <a:cs typeface="+mn-cs"/>
              </a:rPr>
              <a:t> </a:t>
            </a:r>
          </a:p>
          <a:p>
            <a:endParaRPr lang="en-US" sz="1100" dirty="0"/>
          </a:p>
        </p:txBody>
      </p:sp>
      <p:sp>
        <p:nvSpPr>
          <p:cNvPr id="4" name="Slide Number Placeholder 3"/>
          <p:cNvSpPr>
            <a:spLocks noGrp="1"/>
          </p:cNvSpPr>
          <p:nvPr>
            <p:ph type="sldNum" sz="quarter" idx="10"/>
          </p:nvPr>
        </p:nvSpPr>
        <p:spPr/>
        <p:txBody>
          <a:bodyPr/>
          <a:lstStyle/>
          <a:p>
            <a:fld id="{C8D5F2FC-1B93-4C95-BFAC-EBC14214685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98887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100" b="1" i="0" u="none" strike="noStrike" kern="1200" baseline="0" dirty="0" smtClean="0">
                <a:solidFill>
                  <a:schemeClr val="tx1"/>
                </a:solidFill>
                <a:latin typeface="+mn-lt"/>
                <a:ea typeface="+mn-ea"/>
                <a:cs typeface="+mn-cs"/>
              </a:rPr>
              <a:t>#frame</a:t>
            </a:r>
          </a:p>
          <a:p>
            <a:pPr rtl="0"/>
            <a:r>
              <a:rPr lang="en-US" sz="1100" b="1" i="0" u="none" strike="noStrike" kern="1200" baseline="0" dirty="0" smtClean="0">
                <a:solidFill>
                  <a:schemeClr val="tx1"/>
                </a:solidFill>
                <a:latin typeface="+mn-lt"/>
                <a:ea typeface="+mn-ea"/>
                <a:cs typeface="+mn-cs"/>
              </a:rPr>
              <a:t>#instruct</a:t>
            </a:r>
          </a:p>
          <a:p>
            <a:pPr rtl="0"/>
            <a:r>
              <a:rPr lang="en-US" sz="1100" b="1" i="0" u="none" strike="noStrike" kern="1200" baseline="0" dirty="0" smtClean="0">
                <a:solidFill>
                  <a:schemeClr val="tx1"/>
                </a:solidFill>
                <a:latin typeface="+mn-lt"/>
                <a:ea typeface="+mn-ea"/>
                <a:cs typeface="+mn-cs"/>
              </a:rPr>
              <a:t>#video</a:t>
            </a:r>
          </a:p>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fw</a:t>
            </a:r>
            <a:endParaRPr lang="en-US" sz="1100" b="1" i="0" u="none" strike="noStrike" kern="1200" baseline="0" dirty="0" smtClean="0">
              <a:solidFill>
                <a:schemeClr val="tx1"/>
              </a:solidFill>
              <a:latin typeface="+mn-lt"/>
              <a:ea typeface="+mn-ea"/>
              <a:cs typeface="+mn-cs"/>
            </a:endParaRPr>
          </a:p>
          <a:p>
            <a:r>
              <a:rPr lang="en-US" sz="1100" b="1" kern="1200" dirty="0" smtClean="0">
                <a:solidFill>
                  <a:schemeClr val="tx1"/>
                </a:solidFill>
                <a:effectLst/>
                <a:latin typeface="Book Antiqua"/>
                <a:ea typeface="+mn-ea"/>
                <a:cs typeface="Book Antiqua"/>
              </a:rPr>
              <a:t>Timing </a:t>
            </a:r>
            <a:r>
              <a:rPr lang="en-US" sz="1100" b="1" kern="1200" dirty="0">
                <a:solidFill>
                  <a:schemeClr val="tx1"/>
                </a:solidFill>
                <a:effectLst/>
                <a:latin typeface="Book Antiqua"/>
                <a:ea typeface="+mn-ea"/>
                <a:cs typeface="Book Antiqua"/>
              </a:rPr>
              <a:t>≈</a:t>
            </a:r>
            <a:r>
              <a:rPr lang="en-US" sz="1100" b="1" kern="1200" baseline="0" dirty="0">
                <a:solidFill>
                  <a:schemeClr val="tx1"/>
                </a:solidFill>
                <a:effectLst/>
                <a:latin typeface="Book Antiqua"/>
                <a:ea typeface="+mn-ea"/>
                <a:cs typeface="Book Antiqua"/>
              </a:rPr>
              <a:t> </a:t>
            </a:r>
            <a:r>
              <a:rPr lang="en-US" sz="1100" b="1" dirty="0" smtClean="0"/>
              <a:t>0.5 minutes</a:t>
            </a:r>
          </a:p>
          <a:p>
            <a:r>
              <a:rPr lang="en-US" sz="1100" b="1" kern="1200" dirty="0" smtClean="0">
                <a:solidFill>
                  <a:schemeClr val="tx1"/>
                </a:solidFill>
                <a:effectLst/>
                <a:latin typeface="Book Antiqua"/>
                <a:ea typeface="+mn-ea"/>
                <a:cs typeface="Book Antiqua"/>
              </a:rPr>
              <a:t>Transition </a:t>
            </a:r>
            <a:r>
              <a:rPr lang="en-US" sz="1100" b="1" kern="1200" dirty="0">
                <a:solidFill>
                  <a:schemeClr val="tx1"/>
                </a:solidFill>
                <a:effectLst/>
                <a:latin typeface="Book Antiqua"/>
                <a:ea typeface="+mn-ea"/>
                <a:cs typeface="Book Antiqua"/>
              </a:rPr>
              <a:t>in:</a:t>
            </a:r>
            <a:r>
              <a:rPr lang="en-US" sz="1100" b="0" kern="1200" baseline="0" dirty="0">
                <a:solidFill>
                  <a:schemeClr val="tx1"/>
                </a:solidFill>
                <a:effectLst/>
                <a:latin typeface="Book Antiqua"/>
                <a:ea typeface="+mn-ea"/>
                <a:cs typeface="Book Antiqua"/>
              </a:rPr>
              <a:t> During WWI, Great Britain made two conflicting agreements. </a:t>
            </a:r>
          </a:p>
          <a:p>
            <a:endParaRPr lang="en-US" sz="1100" b="0" kern="1200" baseline="0" dirty="0">
              <a:solidFill>
                <a:schemeClr val="tx1"/>
              </a:solidFill>
              <a:effectLst/>
              <a:latin typeface="Book Antiqua"/>
              <a:ea typeface="+mn-ea"/>
              <a:cs typeface="Book Antiqua"/>
            </a:endParaRPr>
          </a:p>
          <a:p>
            <a:pPr marL="171450" indent="-171450">
              <a:buFont typeface="Arial" panose="020B0604020202020204" pitchFamily="34" charset="0"/>
              <a:buChar char="•"/>
            </a:pPr>
            <a:r>
              <a:rPr lang="en-US" sz="1100" b="0" kern="1200" baseline="0" dirty="0">
                <a:solidFill>
                  <a:schemeClr val="tx1"/>
                </a:solidFill>
                <a:effectLst/>
                <a:latin typeface="Book Antiqua"/>
                <a:ea typeface="+mn-ea"/>
                <a:cs typeface="Book Antiqua"/>
              </a:rPr>
              <a:t>It promised Arab leaders that Arab provinces formally held under Ottoman rule would become independent after the war. </a:t>
            </a:r>
          </a:p>
          <a:p>
            <a:pPr marL="171450" indent="-171450">
              <a:buFont typeface="Arial" panose="020B0604020202020204" pitchFamily="34" charset="0"/>
              <a:buChar char="•"/>
            </a:pPr>
            <a:r>
              <a:rPr lang="en-US" sz="1100" b="0" kern="1200" baseline="0" dirty="0">
                <a:solidFill>
                  <a:schemeClr val="tx1"/>
                </a:solidFill>
                <a:effectLst/>
                <a:latin typeface="Book Antiqua"/>
                <a:ea typeface="+mn-ea"/>
                <a:cs typeface="Book Antiqua"/>
              </a:rPr>
              <a:t>It also promised France they would share joint control over the area.</a:t>
            </a:r>
            <a:endParaRPr lang="en-US" sz="1100" b="0" kern="1200" dirty="0">
              <a:solidFill>
                <a:schemeClr val="tx1"/>
              </a:solidFill>
              <a:effectLst/>
              <a:latin typeface="Book Antiqua"/>
              <a:ea typeface="+mn-ea"/>
              <a:cs typeface="Book Antiqua"/>
            </a:endParaRPr>
          </a:p>
          <a:p>
            <a:endParaRPr lang="en-US" sz="1100" kern="1200" baseline="0" dirty="0">
              <a:solidFill>
                <a:schemeClr val="tx1"/>
              </a:solidFill>
              <a:effectLst/>
              <a:latin typeface="Book Antiqua"/>
              <a:ea typeface="+mn-ea"/>
            </a:endParaRPr>
          </a:p>
          <a:p>
            <a:pPr marL="0" indent="0">
              <a:buFont typeface="Arial"/>
              <a:buNone/>
            </a:pPr>
            <a:r>
              <a:rPr lang="en-US" sz="1100" b="1" u="sng" baseline="0" dirty="0"/>
              <a:t>SOURCES:</a:t>
            </a:r>
          </a:p>
          <a:p>
            <a:pPr marL="0" indent="0">
              <a:buFont typeface="Arial"/>
              <a:buNone/>
            </a:pPr>
            <a:r>
              <a:rPr lang="en-US" sz="1100" b="0" i="0" kern="1200" baseline="0" dirty="0">
                <a:solidFill>
                  <a:schemeClr val="tx1"/>
                </a:solidFill>
                <a:effectLst/>
                <a:latin typeface="+mn-lt"/>
                <a:ea typeface="+mn-ea"/>
                <a:cs typeface="+mn-cs"/>
              </a:rPr>
              <a:t>US Department of State Office of the Historian. "Creation of Israel, 1948." Accessed March 20, 2014. http://history.state.gov/milestones/1945-1952/creation-israel.</a:t>
            </a:r>
            <a:endParaRPr lang="en-US" sz="1100" b="0" u="none" baseline="0" dirty="0"/>
          </a:p>
        </p:txBody>
      </p:sp>
      <p:sp>
        <p:nvSpPr>
          <p:cNvPr id="4" name="Slide Number Placeholder 3"/>
          <p:cNvSpPr>
            <a:spLocks noGrp="1"/>
          </p:cNvSpPr>
          <p:nvPr>
            <p:ph type="sldNum" sz="quarter" idx="10"/>
          </p:nvPr>
        </p:nvSpPr>
        <p:spPr/>
        <p:txBody>
          <a:bodyPr/>
          <a:lstStyle/>
          <a:p>
            <a:fld id="{C8D5F2FC-1B93-4C95-BFAC-EBC142146859}" type="slidenum">
              <a:rPr lang="en-US" smtClean="0"/>
              <a:t>7</a:t>
            </a:fld>
            <a:endParaRPr lang="en-US" dirty="0"/>
          </a:p>
        </p:txBody>
      </p:sp>
    </p:spTree>
    <p:extLst>
      <p:ext uri="{BB962C8B-B14F-4D97-AF65-F5344CB8AC3E}">
        <p14:creationId xmlns:p14="http://schemas.microsoft.com/office/powerpoint/2010/main" val="973462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smtClean="0"/>
              <a:t>#</a:t>
            </a:r>
            <a:r>
              <a:rPr lang="en-US" sz="1100" b="1" dirty="0" err="1" smtClean="0"/>
              <a:t>activityname</a:t>
            </a:r>
            <a:endParaRPr lang="en-US" sz="1100" b="1" dirty="0" smtClean="0"/>
          </a:p>
          <a:p>
            <a:r>
              <a:rPr lang="en-US" sz="1100" b="1" dirty="0" smtClean="0"/>
              <a:t>#fc</a:t>
            </a:r>
          </a:p>
          <a:p>
            <a:r>
              <a:rPr lang="en-US" sz="1100" b="1" dirty="0" smtClean="0"/>
              <a:t>#anchor</a:t>
            </a:r>
          </a:p>
          <a:p>
            <a:r>
              <a:rPr lang="en-US" sz="1100" b="1" dirty="0" smtClean="0"/>
              <a:t>#video</a:t>
            </a:r>
          </a:p>
          <a:p>
            <a:r>
              <a:rPr lang="en-US" sz="1100" b="1" dirty="0" smtClean="0"/>
              <a:t>#</a:t>
            </a:r>
            <a:r>
              <a:rPr lang="en-US" sz="1100" b="1" dirty="0" err="1" smtClean="0"/>
              <a:t>fw</a:t>
            </a:r>
            <a:endParaRPr lang="en-US" b="1" dirty="0" smtClean="0"/>
          </a:p>
          <a:p>
            <a:r>
              <a:rPr lang="en-US" sz="1100" b="1" dirty="0" smtClean="0"/>
              <a:t>Timing </a:t>
            </a:r>
            <a:r>
              <a:rPr lang="en-US" sz="1100" b="1" dirty="0"/>
              <a:t>≈ </a:t>
            </a:r>
            <a:r>
              <a:rPr lang="en-US" sz="1100" b="1" dirty="0" smtClean="0"/>
              <a:t>0.5 minutes</a:t>
            </a:r>
          </a:p>
          <a:p>
            <a:pPr marL="0" marR="0" indent="0" algn="l" defTabSz="464424" rtl="0" eaLnBrk="1" fontAlgn="auto" latinLnBrk="0" hangingPunct="1">
              <a:lnSpc>
                <a:spcPct val="100000"/>
              </a:lnSpc>
              <a:spcBef>
                <a:spcPts val="0"/>
              </a:spcBef>
              <a:spcAft>
                <a:spcPts val="0"/>
              </a:spcAft>
              <a:buClrTx/>
              <a:buSzTx/>
              <a:buFont typeface="Arial"/>
              <a:buNone/>
              <a:tabLst/>
              <a:defRPr/>
            </a:pPr>
            <a:r>
              <a:rPr lang="en-US" sz="1100" b="1" baseline="0" dirty="0" smtClean="0"/>
              <a:t>Connect</a:t>
            </a:r>
            <a:r>
              <a:rPr lang="en-US" sz="1100" b="1" baseline="0" dirty="0"/>
              <a:t>: </a:t>
            </a:r>
            <a:r>
              <a:rPr lang="en-US" sz="1100" baseline="0" dirty="0"/>
              <a:t>In this lesson, you’re going to learn about how Israel was established: [read lesson question].</a:t>
            </a:r>
          </a:p>
          <a:p>
            <a:pPr marL="0" indent="0">
              <a:buFont typeface="Arial" panose="020B0604020202020204" pitchFamily="34" charset="0"/>
              <a:buNone/>
            </a:pPr>
            <a:r>
              <a:rPr lang="en-US" sz="1100" b="1" baseline="0" dirty="0"/>
              <a:t>Recap: </a:t>
            </a:r>
            <a:r>
              <a:rPr lang="en-US" sz="1100" baseline="0" dirty="0"/>
              <a:t>You already know about the increase in Jewish refugees after WWII.</a:t>
            </a:r>
          </a:p>
          <a:p>
            <a:pPr marL="0" indent="0">
              <a:buFont typeface="Arial"/>
              <a:buNone/>
            </a:pPr>
            <a:r>
              <a:rPr lang="en-US" sz="1100" b="1" baseline="0" dirty="0"/>
              <a:t>Preview: </a:t>
            </a:r>
            <a:r>
              <a:rPr lang="en-US" sz="1100" baseline="0" dirty="0"/>
              <a:t>Now, we will learn about the roots of Israel and the history of Jewish nationalism.</a:t>
            </a:r>
            <a:endParaRPr lang="en-US" sz="1100" b="0" baseline="0" dirty="0"/>
          </a:p>
          <a:p>
            <a:pPr marL="0" indent="0">
              <a:buFont typeface="Arial" panose="020B0604020202020204" pitchFamily="34" charset="0"/>
              <a:buNone/>
            </a:pPr>
            <a:endParaRPr lang="en-US" sz="1100" dirty="0"/>
          </a:p>
          <a:p>
            <a:pPr marL="0" marR="0" indent="0" algn="l" defTabSz="464424" rtl="0" eaLnBrk="1" fontAlgn="auto" latinLnBrk="0" hangingPunct="1">
              <a:lnSpc>
                <a:spcPct val="100000"/>
              </a:lnSpc>
              <a:spcBef>
                <a:spcPts val="0"/>
              </a:spcBef>
              <a:spcAft>
                <a:spcPts val="0"/>
              </a:spcAft>
              <a:buClrTx/>
              <a:buSzTx/>
              <a:buFontTx/>
              <a:buNone/>
              <a:tabLst/>
              <a:defRPr/>
            </a:pPr>
            <a:r>
              <a:rPr lang="en-US" sz="1100" b="1" u="sng" baseline="0" dirty="0"/>
              <a:t>SOURCES:</a:t>
            </a:r>
          </a:p>
          <a:p>
            <a:pPr marL="0" marR="0" indent="0" algn="l" defTabSz="464424" rtl="0" eaLnBrk="1" fontAlgn="auto" latinLnBrk="0" hangingPunct="1">
              <a:lnSpc>
                <a:spcPct val="100000"/>
              </a:lnSpc>
              <a:spcBef>
                <a:spcPts val="0"/>
              </a:spcBef>
              <a:spcAft>
                <a:spcPts val="0"/>
              </a:spcAft>
              <a:buClrTx/>
              <a:buSzTx/>
              <a:buFontTx/>
              <a:buNone/>
              <a:tabLst/>
              <a:defRPr/>
            </a:pPr>
            <a:r>
              <a:rPr lang="en-US" sz="1100" b="0" dirty="0">
                <a:latin typeface="+mn-lt"/>
              </a:rPr>
              <a:t>Zionist leader Theodor Herzl. “</a:t>
            </a:r>
            <a:r>
              <a:rPr lang="en-US" b="0" dirty="0"/>
              <a:t>Herzl retouched.jpg,” unknown. 2009 as PD, Digital Image. http://commons.wikimedia.org/wiki/File:Herzl_retouched.jpg (accessed April 24, 2013). </a:t>
            </a:r>
          </a:p>
          <a:p>
            <a:pPr marL="0" marR="0" indent="0" algn="l" defTabSz="464424" rtl="0" eaLnBrk="1" fontAlgn="auto" latinLnBrk="0" hangingPunct="1">
              <a:lnSpc>
                <a:spcPct val="100000"/>
              </a:lnSpc>
              <a:spcBef>
                <a:spcPts val="0"/>
              </a:spcBef>
              <a:spcAft>
                <a:spcPts val="0"/>
              </a:spcAft>
              <a:buClrTx/>
              <a:buSzTx/>
              <a:buFontTx/>
              <a:buNone/>
              <a:tabLst/>
              <a:defRPr/>
            </a:pPr>
            <a:endParaRPr lang="en-US" sz="1100" b="0" dirty="0">
              <a:latin typeface="+mn-lt"/>
            </a:endParaRPr>
          </a:p>
          <a:p>
            <a:pPr marL="0" marR="0" indent="0" algn="l" defTabSz="464424" rtl="0" eaLnBrk="1" fontAlgn="auto" latinLnBrk="0" hangingPunct="1">
              <a:lnSpc>
                <a:spcPct val="100000"/>
              </a:lnSpc>
              <a:spcBef>
                <a:spcPts val="0"/>
              </a:spcBef>
              <a:spcAft>
                <a:spcPts val="0"/>
              </a:spcAft>
              <a:buClrTx/>
              <a:buSzTx/>
              <a:buFontTx/>
              <a:buNone/>
              <a:tabLst/>
              <a:defRPr/>
            </a:pPr>
            <a:r>
              <a:rPr lang="en-US" sz="1100" b="0" dirty="0">
                <a:latin typeface="+mn-lt"/>
              </a:rPr>
              <a:t>Israeli soldiers in the </a:t>
            </a:r>
            <a:r>
              <a:rPr lang="en-US" sz="1100" b="0" i="0" u="none" strike="noStrike" kern="1200" baseline="0" dirty="0">
                <a:solidFill>
                  <a:schemeClr val="tx1"/>
                </a:solidFill>
                <a:effectLst/>
                <a:latin typeface="+mn-lt"/>
                <a:ea typeface="+mn-ea"/>
                <a:cs typeface="+mn-cs"/>
              </a:rPr>
              <a:t>Arab-Israeli War. “</a:t>
            </a:r>
            <a:r>
              <a:rPr lang="en-US" b="0" dirty="0"/>
              <a:t>Afulahagana.jpg,” unknown. 2010 as PD, Digital Image. http://commons.wikimedia.org/wiki/File:Afulahagana.jpg</a:t>
            </a:r>
            <a:r>
              <a:rPr lang="en-US" sz="1100" b="0" i="0" u="none" strike="noStrike" kern="1200" baseline="0" dirty="0">
                <a:solidFill>
                  <a:schemeClr val="tx1"/>
                </a:solidFill>
                <a:effectLst/>
                <a:latin typeface="+mn-lt"/>
                <a:ea typeface="+mn-ea"/>
                <a:cs typeface="+mn-cs"/>
              </a:rPr>
              <a:t> </a:t>
            </a:r>
            <a:r>
              <a:rPr lang="en-US" sz="1100" b="0" baseline="0" dirty="0"/>
              <a:t>(accessed March 17, 2014). </a:t>
            </a:r>
          </a:p>
          <a:p>
            <a:pPr marL="0" marR="0" indent="0" algn="l" defTabSz="464424" rtl="0" eaLnBrk="1" fontAlgn="auto" latinLnBrk="0" hangingPunct="1">
              <a:lnSpc>
                <a:spcPct val="100000"/>
              </a:lnSpc>
              <a:spcBef>
                <a:spcPts val="0"/>
              </a:spcBef>
              <a:spcAft>
                <a:spcPts val="0"/>
              </a:spcAft>
              <a:buClrTx/>
              <a:buSzTx/>
              <a:buFontTx/>
              <a:buNone/>
              <a:tabLst/>
              <a:defRPr/>
            </a:pPr>
            <a:endParaRPr lang="en-US" sz="1100" b="0" dirty="0">
              <a:latin typeface="+mn-lt"/>
            </a:endParaRPr>
          </a:p>
        </p:txBody>
      </p:sp>
      <p:sp>
        <p:nvSpPr>
          <p:cNvPr id="4" name="Slide Number Placeholder 3"/>
          <p:cNvSpPr>
            <a:spLocks noGrp="1"/>
          </p:cNvSpPr>
          <p:nvPr>
            <p:ph type="sldNum" sz="quarter" idx="10"/>
          </p:nvPr>
        </p:nvSpPr>
        <p:spPr/>
        <p:txBody>
          <a:bodyPr/>
          <a:lstStyle/>
          <a:p>
            <a:fld id="{C8D5F2FC-1B93-4C95-BFAC-EBC142146859}" type="slidenum">
              <a:rPr lang="en-US" smtClean="0"/>
              <a:t>8</a:t>
            </a:fld>
            <a:endParaRPr lang="en-US" dirty="0"/>
          </a:p>
        </p:txBody>
      </p:sp>
    </p:spTree>
    <p:extLst>
      <p:ext uri="{BB962C8B-B14F-4D97-AF65-F5344CB8AC3E}">
        <p14:creationId xmlns:p14="http://schemas.microsoft.com/office/powerpoint/2010/main" val="2859029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100" b="1" i="0" u="none" strike="noStrike" kern="1200" baseline="0" dirty="0" smtClean="0">
                <a:solidFill>
                  <a:schemeClr val="tx1"/>
                </a:solidFill>
                <a:latin typeface="+mn-lt"/>
                <a:ea typeface="+mn-ea"/>
                <a:cs typeface="+mn-cs"/>
              </a:rPr>
              <a:t>#frame</a:t>
            </a:r>
          </a:p>
          <a:p>
            <a:pPr rtl="0"/>
            <a:r>
              <a:rPr lang="en-US" sz="1100" b="1" i="0" u="none" strike="noStrike" kern="1200" baseline="0" dirty="0" smtClean="0">
                <a:solidFill>
                  <a:schemeClr val="tx1"/>
                </a:solidFill>
                <a:latin typeface="+mn-lt"/>
                <a:ea typeface="+mn-ea"/>
                <a:cs typeface="+mn-cs"/>
              </a:rPr>
              <a:t>#instruct</a:t>
            </a:r>
          </a:p>
          <a:p>
            <a:pPr rtl="0"/>
            <a:r>
              <a:rPr lang="en-US" sz="1100" b="1" i="0" u="none" strike="noStrike" kern="1200" baseline="0" dirty="0" smtClean="0">
                <a:solidFill>
                  <a:schemeClr val="tx1"/>
                </a:solidFill>
                <a:latin typeface="+mn-lt"/>
                <a:ea typeface="+mn-ea"/>
                <a:cs typeface="+mn-cs"/>
              </a:rPr>
              <a:t>#video</a:t>
            </a:r>
          </a:p>
          <a:p>
            <a:pPr rtl="0"/>
            <a:r>
              <a:rPr lang="en-US" sz="1100" b="1" i="0" u="none" strike="noStrike" kern="1200" baseline="0" dirty="0" smtClean="0">
                <a:solidFill>
                  <a:schemeClr val="tx1"/>
                </a:solidFill>
                <a:latin typeface="+mn-lt"/>
                <a:ea typeface="+mn-ea"/>
                <a:cs typeface="+mn-cs"/>
              </a:rPr>
              <a:t>#</a:t>
            </a:r>
            <a:r>
              <a:rPr lang="en-US" sz="1100" b="1" i="0" u="none" strike="noStrike" kern="1200" baseline="0" dirty="0" err="1" smtClean="0">
                <a:solidFill>
                  <a:schemeClr val="tx1"/>
                </a:solidFill>
                <a:latin typeface="+mn-lt"/>
                <a:ea typeface="+mn-ea"/>
                <a:cs typeface="+mn-cs"/>
              </a:rPr>
              <a:t>fw</a:t>
            </a:r>
            <a:endParaRPr lang="en-US" sz="1100" b="1" i="0" u="none" strike="noStrike" kern="1200" baseline="0" dirty="0" smtClean="0">
              <a:solidFill>
                <a:schemeClr val="tx1"/>
              </a:solidFill>
              <a:latin typeface="+mn-lt"/>
              <a:ea typeface="+mn-ea"/>
              <a:cs typeface="+mn-cs"/>
            </a:endParaRPr>
          </a:p>
          <a:p>
            <a:r>
              <a:rPr lang="en-US" sz="1100" b="1" kern="1200" dirty="0" smtClean="0">
                <a:solidFill>
                  <a:schemeClr val="tx1"/>
                </a:solidFill>
                <a:effectLst/>
                <a:latin typeface="Book Antiqua"/>
                <a:ea typeface="+mn-ea"/>
                <a:cs typeface="Book Antiqua"/>
              </a:rPr>
              <a:t>Timing </a:t>
            </a:r>
            <a:r>
              <a:rPr lang="en-US" sz="1100" b="1" kern="1200" dirty="0">
                <a:solidFill>
                  <a:schemeClr val="tx1"/>
                </a:solidFill>
                <a:effectLst/>
                <a:latin typeface="Book Antiqua"/>
                <a:ea typeface="+mn-ea"/>
                <a:cs typeface="Book Antiqua"/>
              </a:rPr>
              <a:t>≈</a:t>
            </a:r>
            <a:r>
              <a:rPr lang="en-US" sz="1100" b="1" kern="1200" baseline="0" dirty="0">
                <a:solidFill>
                  <a:schemeClr val="tx1"/>
                </a:solidFill>
                <a:effectLst/>
                <a:latin typeface="Book Antiqua"/>
                <a:ea typeface="+mn-ea"/>
                <a:cs typeface="Book Antiqua"/>
              </a:rPr>
              <a:t> </a:t>
            </a:r>
            <a:r>
              <a:rPr lang="en-US" sz="1100" b="1" dirty="0" smtClean="0"/>
              <a:t>0.5 minutes</a:t>
            </a:r>
          </a:p>
          <a:p>
            <a:pPr marL="0" marR="0" lvl="0" indent="0" algn="l" defTabSz="464424"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Book Antiqua"/>
                <a:ea typeface="+mn-ea"/>
                <a:cs typeface="Book Antiqua"/>
              </a:rPr>
              <a:t>Transition </a:t>
            </a:r>
            <a:r>
              <a:rPr lang="en-US" sz="1100" b="1" kern="1200" dirty="0">
                <a:solidFill>
                  <a:schemeClr val="tx1"/>
                </a:solidFill>
                <a:effectLst/>
                <a:latin typeface="Book Antiqua"/>
                <a:ea typeface="+mn-ea"/>
                <a:cs typeface="Book Antiqua"/>
              </a:rPr>
              <a:t>in:</a:t>
            </a:r>
            <a:r>
              <a:rPr lang="en-US" sz="1100" b="0" kern="1200" baseline="0" dirty="0">
                <a:solidFill>
                  <a:schemeClr val="tx1"/>
                </a:solidFill>
                <a:effectLst/>
                <a:latin typeface="Book Antiqua"/>
                <a:ea typeface="+mn-ea"/>
                <a:cs typeface="Book Antiqua"/>
              </a:rPr>
              <a:t> For centuries, t</a:t>
            </a:r>
            <a:r>
              <a:rPr lang="en-US" dirty="0"/>
              <a:t>he Jewish people have lived in Palestine alongside the native population who would come to be known as Arabs. </a:t>
            </a:r>
            <a:r>
              <a:rPr lang="en-US" sz="1100" b="0" kern="1200" baseline="0" dirty="0">
                <a:solidFill>
                  <a:schemeClr val="tx1"/>
                </a:solidFill>
                <a:effectLst/>
                <a:latin typeface="Book Antiqua"/>
                <a:ea typeface="+mn-ea"/>
                <a:cs typeface="Book Antiqua"/>
              </a:rPr>
              <a:t>The Arab farmer pictured here [pen to picture] is ploughing land in 1913 Palestine. </a:t>
            </a:r>
          </a:p>
          <a:p>
            <a:pPr marL="0" marR="0" lvl="0" indent="0" algn="l" defTabSz="464424" rtl="0" eaLnBrk="1" fontAlgn="auto" latinLnBrk="0" hangingPunct="1">
              <a:lnSpc>
                <a:spcPct val="100000"/>
              </a:lnSpc>
              <a:spcBef>
                <a:spcPts val="0"/>
              </a:spcBef>
              <a:spcAft>
                <a:spcPts val="0"/>
              </a:spcAft>
              <a:buClrTx/>
              <a:buSzTx/>
              <a:buFontTx/>
              <a:buNone/>
              <a:tabLst/>
              <a:defRPr/>
            </a:pPr>
            <a:endParaRPr lang="en-US" sz="1100" b="0" kern="1200" baseline="0" dirty="0">
              <a:solidFill>
                <a:schemeClr val="tx1"/>
              </a:solidFill>
              <a:effectLst/>
              <a:latin typeface="Book Antiqua"/>
              <a:ea typeface="+mn-ea"/>
            </a:endParaRPr>
          </a:p>
          <a:p>
            <a:pPr marL="0" marR="0" lvl="0" indent="0" algn="l" defTabSz="464424" rtl="0" eaLnBrk="1" fontAlgn="auto" latinLnBrk="0" hangingPunct="1">
              <a:lnSpc>
                <a:spcPct val="100000"/>
              </a:lnSpc>
              <a:spcBef>
                <a:spcPts val="0"/>
              </a:spcBef>
              <a:spcAft>
                <a:spcPts val="0"/>
              </a:spcAft>
              <a:buClrTx/>
              <a:buSzTx/>
              <a:buFontTx/>
              <a:buNone/>
              <a:tabLst/>
              <a:defRPr/>
            </a:pPr>
            <a:r>
              <a:rPr lang="en-US" sz="1100" b="0" kern="1200" baseline="0" dirty="0">
                <a:solidFill>
                  <a:schemeClr val="tx1"/>
                </a:solidFill>
                <a:effectLst/>
                <a:latin typeface="Book Antiqua"/>
                <a:ea typeface="+mn-ea"/>
              </a:rPr>
              <a:t>But it was i</a:t>
            </a:r>
            <a:r>
              <a:rPr lang="en-US" sz="1100" b="0" kern="1200" baseline="0" dirty="0">
                <a:solidFill>
                  <a:schemeClr val="tx1"/>
                </a:solidFill>
                <a:effectLst/>
                <a:latin typeface="Book Antiqua"/>
                <a:ea typeface="+mn-ea"/>
                <a:cs typeface="Book Antiqua"/>
              </a:rPr>
              <a:t>n the Middle Bronze Age, around 2000 BCE, that the Jewish people entered Palestine:</a:t>
            </a:r>
          </a:p>
          <a:p>
            <a:endParaRPr lang="en-US" dirty="0"/>
          </a:p>
          <a:p>
            <a:pPr marL="171450" indent="-171450">
              <a:buFont typeface="Arial" panose="020B0604020202020204" pitchFamily="34" charset="0"/>
              <a:buChar char="•"/>
            </a:pPr>
            <a:r>
              <a:rPr lang="en-US" dirty="0"/>
              <a:t>setting the stage for what would become the beginning of the Hebrew Bible.</a:t>
            </a:r>
          </a:p>
          <a:p>
            <a:pPr marL="171450" indent="-171450">
              <a:buFont typeface="Arial" panose="020B0604020202020204" pitchFamily="34" charset="0"/>
              <a:buChar char="•"/>
            </a:pPr>
            <a:r>
              <a:rPr lang="en-US" dirty="0"/>
              <a:t>At the time, Palestine was occupied by a number of other tribes that shared many common features, as well as noticeable differences.</a:t>
            </a:r>
          </a:p>
          <a:p>
            <a:pPr marL="171450" marR="0" lvl="0" indent="-171450" algn="l" defTabSz="46442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Archaeological evidence from the region shows new types of tools and pottery, with an agricultural and a seminomadic life at the center.</a:t>
            </a:r>
            <a:endParaRPr lang="en-US" sz="1100" b="0" kern="1200" baseline="0" dirty="0">
              <a:solidFill>
                <a:schemeClr val="tx1"/>
              </a:solidFill>
              <a:effectLst/>
              <a:latin typeface="Book Antiqua"/>
              <a:ea typeface="+mn-ea"/>
              <a:cs typeface="Book Antiqua"/>
            </a:endParaRPr>
          </a:p>
          <a:p>
            <a:endParaRPr lang="en-US" sz="1100" b="0" kern="1200" baseline="0" dirty="0">
              <a:solidFill>
                <a:schemeClr val="tx1"/>
              </a:solidFill>
              <a:effectLst/>
              <a:latin typeface="Book Antiqua"/>
              <a:ea typeface="+mn-ea"/>
              <a:cs typeface="Book Antiqua"/>
            </a:endParaRPr>
          </a:p>
          <a:p>
            <a:r>
              <a:rPr lang="en-US" b="1" dirty="0"/>
              <a:t>Transition out</a:t>
            </a:r>
            <a:r>
              <a:rPr lang="en-US" dirty="0"/>
              <a:t>: Thousands of years later, after an unsuccessful rebellion against the Roman Empire, the Jewish people began to scatter from their settlements in Palestine with t</a:t>
            </a:r>
            <a:r>
              <a:rPr lang="en-US" sz="1100" b="0" kern="1200" baseline="0" dirty="0">
                <a:solidFill>
                  <a:schemeClr val="tx1"/>
                </a:solidFill>
                <a:effectLst/>
                <a:latin typeface="Book Antiqua"/>
                <a:ea typeface="+mn-ea"/>
                <a:cs typeface="Book Antiqua"/>
              </a:rPr>
              <a:t>he idea that they would one day reunite there. That belief became a part of Jewish religious culture.</a:t>
            </a:r>
          </a:p>
          <a:p>
            <a:endParaRPr lang="en-US" sz="1100" kern="1200" baseline="0" dirty="0">
              <a:solidFill>
                <a:schemeClr val="tx1"/>
              </a:solidFill>
              <a:effectLst/>
              <a:latin typeface="Book Antiqua"/>
              <a:ea typeface="+mn-ea"/>
            </a:endParaRPr>
          </a:p>
          <a:p>
            <a:pPr marL="0" indent="0">
              <a:buFont typeface="Arial"/>
              <a:buNone/>
            </a:pPr>
            <a:r>
              <a:rPr lang="en-US" sz="1100" b="1" u="sng" baseline="0" dirty="0"/>
              <a:t>SOURCES:</a:t>
            </a:r>
          </a:p>
          <a:p>
            <a:pPr marL="0" marR="0" indent="0" algn="l" defTabSz="464424" rtl="0" eaLnBrk="1" fontAlgn="auto" latinLnBrk="0" hangingPunct="1">
              <a:lnSpc>
                <a:spcPct val="100000"/>
              </a:lnSpc>
              <a:spcBef>
                <a:spcPts val="0"/>
              </a:spcBef>
              <a:spcAft>
                <a:spcPts val="0"/>
              </a:spcAft>
              <a:buClrTx/>
              <a:buSzTx/>
              <a:buFont typeface="Arial"/>
              <a:buNone/>
              <a:tabLst/>
              <a:defRPr/>
            </a:pPr>
            <a:r>
              <a:rPr lang="en-US" i="0" dirty="0"/>
              <a:t>Encyclopædia Britannica Online, </a:t>
            </a:r>
            <a:r>
              <a:rPr lang="en-US" dirty="0"/>
              <a:t>s.v. "Israel," accessed February 5, 2013, http://www.britannica.com/EBchecked/topic/296740/Israel/23115/Press-and-broadcasting.</a:t>
            </a:r>
          </a:p>
          <a:p>
            <a:pPr marL="0" marR="0" indent="0" algn="l" defTabSz="464424" rtl="0" eaLnBrk="1" fontAlgn="auto" latinLnBrk="0" hangingPunct="1">
              <a:lnSpc>
                <a:spcPct val="100000"/>
              </a:lnSpc>
              <a:spcBef>
                <a:spcPts val="0"/>
              </a:spcBef>
              <a:spcAft>
                <a:spcPts val="0"/>
              </a:spcAft>
              <a:buClrTx/>
              <a:buSzTx/>
              <a:buFont typeface="Arial"/>
              <a:buNone/>
              <a:tabLst/>
              <a:defRPr/>
            </a:pPr>
            <a:endParaRPr lang="en-US" i="0" dirty="0"/>
          </a:p>
          <a:p>
            <a:pPr marL="0" marR="0" indent="0" algn="l" defTabSz="464424" rtl="0" eaLnBrk="1" fontAlgn="auto" latinLnBrk="0" hangingPunct="1">
              <a:lnSpc>
                <a:spcPct val="100000"/>
              </a:lnSpc>
              <a:spcBef>
                <a:spcPts val="0"/>
              </a:spcBef>
              <a:spcAft>
                <a:spcPts val="0"/>
              </a:spcAft>
              <a:buClrTx/>
              <a:buSzTx/>
              <a:buFont typeface="Arial"/>
              <a:buNone/>
              <a:tabLst/>
              <a:defRPr/>
            </a:pPr>
            <a:r>
              <a:rPr lang="en-US" i="0" dirty="0" err="1"/>
              <a:t>Encyclopædia</a:t>
            </a:r>
            <a:r>
              <a:rPr lang="en-US" i="0" dirty="0"/>
              <a:t> Britannica Online, </a:t>
            </a:r>
            <a:r>
              <a:rPr lang="en-US" dirty="0"/>
              <a:t>s.v. "Judaea," accessed February 5, 2013, http://www.britannica.com/EBchecked/topic/307117/Judaea.</a:t>
            </a:r>
          </a:p>
          <a:p>
            <a:pPr marL="0" marR="0" indent="0" algn="l" defTabSz="464424" rtl="0" eaLnBrk="1" fontAlgn="auto" latinLnBrk="0" hangingPunct="1">
              <a:lnSpc>
                <a:spcPct val="100000"/>
              </a:lnSpc>
              <a:spcBef>
                <a:spcPts val="0"/>
              </a:spcBef>
              <a:spcAft>
                <a:spcPts val="0"/>
              </a:spcAft>
              <a:buClrTx/>
              <a:buSzTx/>
              <a:buFont typeface="Arial"/>
              <a:buNone/>
              <a:tabLst/>
              <a:defRPr/>
            </a:pPr>
            <a:endParaRPr lang="en-US" i="0" dirty="0"/>
          </a:p>
          <a:p>
            <a:pPr marL="0" marR="0" indent="0" algn="l" defTabSz="464424" rtl="0" eaLnBrk="1" fontAlgn="auto" latinLnBrk="0" hangingPunct="1">
              <a:lnSpc>
                <a:spcPct val="100000"/>
              </a:lnSpc>
              <a:spcBef>
                <a:spcPts val="0"/>
              </a:spcBef>
              <a:spcAft>
                <a:spcPts val="0"/>
              </a:spcAft>
              <a:buClrTx/>
              <a:buSzTx/>
              <a:buFont typeface="Arial"/>
              <a:buNone/>
              <a:tabLst/>
              <a:defRPr/>
            </a:pPr>
            <a:r>
              <a:rPr lang="en-US" i="0" dirty="0" err="1"/>
              <a:t>Encyclopædia</a:t>
            </a:r>
            <a:r>
              <a:rPr lang="en-US" i="0" dirty="0"/>
              <a:t> Britannica Online, </a:t>
            </a:r>
            <a:r>
              <a:rPr lang="en-US" dirty="0"/>
              <a:t>s.v. "Torah," accessed February 5, 2013, http://www.britannica.com/EBchecked/topic/599756/Torah.</a:t>
            </a:r>
          </a:p>
          <a:p>
            <a:pPr marL="0" marR="0" indent="0" algn="l" defTabSz="464424" rtl="0" eaLnBrk="1" fontAlgn="auto" latinLnBrk="0" hangingPunct="1">
              <a:lnSpc>
                <a:spcPct val="100000"/>
              </a:lnSpc>
              <a:spcBef>
                <a:spcPts val="0"/>
              </a:spcBef>
              <a:spcAft>
                <a:spcPts val="0"/>
              </a:spcAft>
              <a:buClrTx/>
              <a:buSzTx/>
              <a:buFont typeface="Arial"/>
              <a:buNone/>
              <a:tabLst/>
              <a:defRPr/>
            </a:pPr>
            <a:endParaRPr lang="en-US" dirty="0"/>
          </a:p>
          <a:p>
            <a:pPr marL="0" marR="0" indent="0" algn="l" defTabSz="464424" rtl="0" eaLnBrk="1" fontAlgn="auto" latinLnBrk="0" hangingPunct="1">
              <a:lnSpc>
                <a:spcPct val="100000"/>
              </a:lnSpc>
              <a:spcBef>
                <a:spcPts val="0"/>
              </a:spcBef>
              <a:spcAft>
                <a:spcPts val="0"/>
              </a:spcAft>
              <a:buClrTx/>
              <a:buSzTx/>
              <a:buFont typeface="Arial"/>
              <a:buNone/>
              <a:tabLst/>
              <a:defRPr/>
            </a:pPr>
            <a:r>
              <a:rPr lang="en-US" dirty="0"/>
              <a:t>https://</a:t>
            </a:r>
            <a:r>
              <a:rPr lang="en-US" dirty="0" err="1"/>
              <a:t>commons.wikimedia.org</a:t>
            </a:r>
            <a:r>
              <a:rPr lang="en-US" dirty="0"/>
              <a:t>/w/</a:t>
            </a:r>
            <a:r>
              <a:rPr lang="en-US" dirty="0" err="1"/>
              <a:t>index.php?title</a:t>
            </a:r>
            <a:r>
              <a:rPr lang="en-US" dirty="0"/>
              <a:t>=</a:t>
            </a:r>
            <a:r>
              <a:rPr lang="en-US" dirty="0" err="1"/>
              <a:t>Special:Search&amp;limit</a:t>
            </a:r>
            <a:r>
              <a:rPr lang="en-US" dirty="0"/>
              <a:t>=500&amp;offset=0&amp;ns0=1&amp;ns6=1&amp;ns12=1&amp;ns14=1&amp;ns100=1&amp;ns106=1&amp;search=</a:t>
            </a:r>
            <a:r>
              <a:rPr lang="en-US" dirty="0" err="1"/>
              <a:t>judea&amp;advancedSearch-current</a:t>
            </a:r>
            <a:r>
              <a:rPr lang="en-US" dirty="0"/>
              <a:t>={%22namespaces%22:[6,12,14,100,106,0]}#/media/</a:t>
            </a:r>
            <a:r>
              <a:rPr lang="en-US" dirty="0" err="1"/>
              <a:t>File:Ploughing_in_Judea.jpg</a:t>
            </a:r>
            <a:r>
              <a:rPr lang="en-US" dirty="0"/>
              <a:t>, accessed December 7, 2018.</a:t>
            </a:r>
          </a:p>
          <a:p>
            <a:pPr marL="0" marR="0" indent="0" algn="l" defTabSz="464424" rtl="0" eaLnBrk="1" fontAlgn="auto" latinLnBrk="0" hangingPunct="1">
              <a:lnSpc>
                <a:spcPct val="100000"/>
              </a:lnSpc>
              <a:spcBef>
                <a:spcPts val="0"/>
              </a:spcBef>
              <a:spcAft>
                <a:spcPts val="0"/>
              </a:spcAft>
              <a:buClrTx/>
              <a:buSzTx/>
              <a:buFont typeface="Arial"/>
              <a:buNone/>
              <a:tabLst/>
              <a:defRPr/>
            </a:pPr>
            <a:endParaRPr lang="en-US" dirty="0"/>
          </a:p>
        </p:txBody>
      </p:sp>
      <p:sp>
        <p:nvSpPr>
          <p:cNvPr id="4" name="Slide Number Placeholder 3"/>
          <p:cNvSpPr>
            <a:spLocks noGrp="1"/>
          </p:cNvSpPr>
          <p:nvPr>
            <p:ph type="sldNum" sz="quarter" idx="10"/>
          </p:nvPr>
        </p:nvSpPr>
        <p:spPr/>
        <p:txBody>
          <a:bodyPr/>
          <a:lstStyle/>
          <a:p>
            <a:fld id="{C8D5F2FC-1B93-4C95-BFAC-EBC142146859}"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381715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wid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82296" rIns="82296">
            <a:noAutofit/>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1413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Content Space">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Autofit/>
          </a:bodyPr>
          <a:lstStyle>
            <a:lvl1pPr marL="515938" indent="-515938">
              <a:defRPr/>
            </a:lvl1pPr>
          </a:lstStyle>
          <a:p>
            <a:r>
              <a:rPr lang="en-US" dirty="0"/>
              <a:t>Click to edit Master title style</a:t>
            </a:r>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1393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up w/ margin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2164"/>
            <a:ext cx="2468880" cy="2071686"/>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429677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width conten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0"/>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422847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For Development Us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2644471" cy="195051"/>
          </a:xfrm>
        </p:spPr>
        <p:txBody>
          <a:bodyPr lIns="139242" rIns="139242" anchor="t" anchorCtr="0">
            <a:noAutofit/>
          </a:bodyPr>
          <a:lstStyle>
            <a:lvl1pPr algn="l">
              <a:defRPr sz="700" b="1">
                <a:solidFill>
                  <a:schemeClr val="accent6">
                    <a:lumMod val="50000"/>
                  </a:schemeClr>
                </a:solidFill>
              </a:defRPr>
            </a:lvl1pPr>
          </a:lstStyle>
          <a:p>
            <a:r>
              <a:rPr lang="en-US" dirty="0"/>
              <a:t>Click to edit Master title style</a:t>
            </a:r>
          </a:p>
        </p:txBody>
      </p:sp>
      <p:sp>
        <p:nvSpPr>
          <p:cNvPr id="3" name="Content Placeholder 2"/>
          <p:cNvSpPr>
            <a:spLocks noGrp="1"/>
          </p:cNvSpPr>
          <p:nvPr>
            <p:ph idx="1"/>
          </p:nvPr>
        </p:nvSpPr>
        <p:spPr>
          <a:xfrm>
            <a:off x="4" y="195051"/>
            <a:ext cx="5202238" cy="2698204"/>
          </a:xfrm>
        </p:spPr>
        <p:txBody>
          <a:bodyPr lIns="139242" rIns="139242">
            <a:normAutofit/>
          </a:bodyPr>
          <a:lstStyle>
            <a:lvl1pPr>
              <a:defRPr sz="700"/>
            </a:lvl1pPr>
            <a:lvl2pPr>
              <a:defRPr sz="700"/>
            </a:lvl2pPr>
            <a:lvl3pPr>
              <a:defRPr sz="700"/>
            </a:lvl3pPr>
            <a:lvl4pPr>
              <a:defRPr sz="700"/>
            </a:lvl4pPr>
            <a:lvl5pPr>
              <a:defRPr sz="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687827" y="1"/>
            <a:ext cx="2514415" cy="195051"/>
          </a:xfrm>
          <a:prstGeom prst="rect">
            <a:avLst/>
          </a:prstGeom>
        </p:spPr>
        <p:txBody>
          <a:bodyPr lIns="139242" tIns="23206" rIns="139242" bIns="23206" anchor="t" anchorCtr="0">
            <a:noAutofit/>
          </a:bodyPr>
          <a:lstStyle>
            <a:lvl1pPr algn="r">
              <a:lnSpc>
                <a:spcPct val="100000"/>
              </a:lnSpc>
              <a:spcBef>
                <a:spcPts val="0"/>
              </a:spcBef>
              <a:defRPr sz="700" b="1">
                <a:solidFill>
                  <a:schemeClr val="accent6">
                    <a:lumMod val="50000"/>
                  </a:schemeClr>
                </a:solidFill>
              </a:defRPr>
            </a:lvl1pPr>
          </a:lstStyle>
          <a:p>
            <a:r>
              <a:rPr lang="en-US" dirty="0"/>
              <a:t>Israel</a:t>
            </a:r>
          </a:p>
        </p:txBody>
      </p:sp>
    </p:spTree>
    <p:extLst>
      <p:ext uri="{BB962C8B-B14F-4D97-AF65-F5344CB8AC3E}">
        <p14:creationId xmlns:p14="http://schemas.microsoft.com/office/powerpoint/2010/main" val="1856743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width conten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0"/>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62685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up w/ margin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2164"/>
            <a:ext cx="2468880" cy="2071686"/>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64916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up full-bleed righ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37535"/>
            <a:ext cx="2551113" cy="2188228"/>
          </a:xfrm>
          <a:prstGeom prst="rect">
            <a:avLst/>
          </a:prstGeom>
        </p:spPr>
        <p:txBody>
          <a:bodyPr/>
          <a:lstStyle>
            <a:lvl1pPr>
              <a:buClr>
                <a:schemeClr val="accent2"/>
              </a:buClr>
              <a:defRPr>
                <a:solidFill>
                  <a:schemeClr val="tx1"/>
                </a:solidFill>
              </a:defRPr>
            </a:lvl1pPr>
          </a:lstStyle>
          <a:p>
            <a:pPr lvl="0"/>
            <a:endParaRPr lang="en-US" dirty="0"/>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97550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width top, 2 up bottom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200"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3983"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2"/>
          </p:nvPr>
        </p:nvSpPr>
        <p:spPr>
          <a:xfrm>
            <a:off x="76200" y="792164"/>
            <a:ext cx="5046663" cy="545684"/>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48646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up objects, 2-up text">
    <p:spTree>
      <p:nvGrpSpPr>
        <p:cNvPr id="1" name=""/>
        <p:cNvGrpSpPr/>
        <p:nvPr/>
      </p:nvGrpSpPr>
      <p:grpSpPr>
        <a:xfrm>
          <a:off x="0" y="0"/>
          <a:ext cx="0" cy="0"/>
          <a:chOff x="0" y="0"/>
          <a:chExt cx="0" cy="0"/>
        </a:xfrm>
      </p:grpSpPr>
      <p:sp>
        <p:nvSpPr>
          <p:cNvPr id="11"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Content Placeholder 4"/>
          <p:cNvSpPr>
            <a:spLocks noGrp="1"/>
          </p:cNvSpPr>
          <p:nvPr>
            <p:ph sz="quarter" idx="11"/>
          </p:nvPr>
        </p:nvSpPr>
        <p:spPr>
          <a:xfrm>
            <a:off x="80645" y="1168389"/>
            <a:ext cx="2468880" cy="1287475"/>
          </a:xfrm>
          <a:noFill/>
        </p:spPr>
        <p:txBody>
          <a:bodyPr>
            <a:noAutofit/>
          </a:bodyPr>
          <a:lstStyle>
            <a:lvl1pPr>
              <a:defRPr sz="900">
                <a:solidFill>
                  <a:schemeClr val="tx1"/>
                </a:solidFill>
              </a:defRPr>
            </a:lvl1pPr>
          </a:lstStyle>
          <a:p>
            <a:pPr lvl="0"/>
            <a:r>
              <a:rPr lang="en-US"/>
              <a:t>Click to edit Master text styles</a:t>
            </a:r>
          </a:p>
        </p:txBody>
      </p:sp>
      <p:sp>
        <p:nvSpPr>
          <p:cNvPr id="12" name="Content Placeholder 4"/>
          <p:cNvSpPr>
            <a:spLocks noGrp="1"/>
          </p:cNvSpPr>
          <p:nvPr>
            <p:ph sz="quarter" idx="13"/>
          </p:nvPr>
        </p:nvSpPr>
        <p:spPr>
          <a:xfrm>
            <a:off x="2653983" y="1168390"/>
            <a:ext cx="2468880" cy="1287483"/>
          </a:xfrm>
          <a:noFill/>
        </p:spPr>
        <p:txBody>
          <a:bodyPr>
            <a:noAutofit/>
          </a:bodyPr>
          <a:lstStyle>
            <a:lvl1pPr>
              <a:defRPr sz="900">
                <a:solidFill>
                  <a:schemeClr val="tx1"/>
                </a:solidFill>
              </a:defRPr>
            </a:lvl1pPr>
          </a:lstStyle>
          <a:p>
            <a:pPr lvl="0"/>
            <a:r>
              <a:rPr lang="en-US"/>
              <a:t>Click to edit Master text styles</a:t>
            </a:r>
          </a:p>
        </p:txBody>
      </p:sp>
      <p:sp>
        <p:nvSpPr>
          <p:cNvPr id="13" name="Text Placeholder 8"/>
          <p:cNvSpPr>
            <a:spLocks noGrp="1"/>
          </p:cNvSpPr>
          <p:nvPr>
            <p:ph type="body" sz="quarter" idx="14"/>
          </p:nvPr>
        </p:nvSpPr>
        <p:spPr>
          <a:xfrm>
            <a:off x="76199" y="2470005"/>
            <a:ext cx="2468880"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4" name="Text Placeholder 8"/>
          <p:cNvSpPr>
            <a:spLocks noGrp="1"/>
          </p:cNvSpPr>
          <p:nvPr>
            <p:ph type="body" sz="quarter" idx="15"/>
          </p:nvPr>
        </p:nvSpPr>
        <p:spPr>
          <a:xfrm>
            <a:off x="2651125" y="2470005"/>
            <a:ext cx="2471738"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5" name="Text Placeholder 7"/>
          <p:cNvSpPr>
            <a:spLocks noGrp="1"/>
          </p:cNvSpPr>
          <p:nvPr>
            <p:ph type="body" sz="quarter" idx="12"/>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16" name="Title 1"/>
          <p:cNvSpPr>
            <a:spLocks noGrp="1"/>
          </p:cNvSpPr>
          <p:nvPr>
            <p:ph type="title"/>
          </p:nvPr>
        </p:nvSpPr>
        <p:spPr>
          <a:xfrm>
            <a:off x="-2"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1298349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up objects, 3-up text">
    <p:spTree>
      <p:nvGrpSpPr>
        <p:cNvPr id="1" name=""/>
        <p:cNvGrpSpPr/>
        <p:nvPr/>
      </p:nvGrpSpPr>
      <p:grpSpPr>
        <a:xfrm>
          <a:off x="0" y="0"/>
          <a:ext cx="0" cy="0"/>
          <a:chOff x="0" y="0"/>
          <a:chExt cx="0" cy="0"/>
        </a:xfrm>
      </p:grpSpPr>
      <p:sp>
        <p:nvSpPr>
          <p:cNvPr id="2"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2" name="Content Placeholder 4"/>
          <p:cNvSpPr>
            <a:spLocks noGrp="1"/>
          </p:cNvSpPr>
          <p:nvPr>
            <p:ph sz="quarter" idx="11"/>
          </p:nvPr>
        </p:nvSpPr>
        <p:spPr>
          <a:xfrm>
            <a:off x="76200"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4" name="Content Placeholder 4"/>
          <p:cNvSpPr>
            <a:spLocks noGrp="1"/>
          </p:cNvSpPr>
          <p:nvPr>
            <p:ph sz="quarter" idx="12"/>
          </p:nvPr>
        </p:nvSpPr>
        <p:spPr>
          <a:xfrm>
            <a:off x="3504375"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5" name="Content Placeholder 4"/>
          <p:cNvSpPr>
            <a:spLocks noGrp="1"/>
          </p:cNvSpPr>
          <p:nvPr>
            <p:ph sz="quarter" idx="13"/>
          </p:nvPr>
        </p:nvSpPr>
        <p:spPr>
          <a:xfrm>
            <a:off x="1790287" y="1166225"/>
            <a:ext cx="1618488" cy="1287483"/>
          </a:xfrm>
          <a:noFill/>
        </p:spPr>
        <p:txBody>
          <a:bodyPr>
            <a:noAutofit/>
          </a:bodyPr>
          <a:lstStyle>
            <a:lvl1pPr>
              <a:defRPr sz="900">
                <a:solidFill>
                  <a:schemeClr val="tx1"/>
                </a:solidFill>
              </a:defRPr>
            </a:lvl1pPr>
          </a:lstStyle>
          <a:p>
            <a:pPr lvl="0"/>
            <a:r>
              <a:rPr lang="en-US" dirty="0"/>
              <a:t>Click to edit Master text styles</a:t>
            </a:r>
          </a:p>
        </p:txBody>
      </p:sp>
      <p:sp>
        <p:nvSpPr>
          <p:cNvPr id="16" name="Text Placeholder 8"/>
          <p:cNvSpPr>
            <a:spLocks noGrp="1"/>
          </p:cNvSpPr>
          <p:nvPr>
            <p:ph type="body" sz="quarter" idx="14"/>
          </p:nvPr>
        </p:nvSpPr>
        <p:spPr>
          <a:xfrm>
            <a:off x="76200"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7" name="Text Placeholder 8"/>
          <p:cNvSpPr>
            <a:spLocks noGrp="1"/>
          </p:cNvSpPr>
          <p:nvPr>
            <p:ph type="body" sz="quarter" idx="15"/>
          </p:nvPr>
        </p:nvSpPr>
        <p:spPr>
          <a:xfrm>
            <a:off x="1792669"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8" name="Text Placeholder 8"/>
          <p:cNvSpPr>
            <a:spLocks noGrp="1"/>
          </p:cNvSpPr>
          <p:nvPr>
            <p:ph type="body" sz="quarter" idx="16"/>
          </p:nvPr>
        </p:nvSpPr>
        <p:spPr>
          <a:xfrm>
            <a:off x="3504375" y="2461138"/>
            <a:ext cx="1618488" cy="402712"/>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9" name="Text Placeholder 7"/>
          <p:cNvSpPr>
            <a:spLocks noGrp="1"/>
          </p:cNvSpPr>
          <p:nvPr>
            <p:ph type="body" sz="quarter" idx="17"/>
          </p:nvPr>
        </p:nvSpPr>
        <p:spPr>
          <a:xfrm>
            <a:off x="76200" y="799945"/>
            <a:ext cx="5046663"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Tree>
    <p:extLst>
      <p:ext uri="{BB962C8B-B14F-4D97-AF65-F5344CB8AC3E}">
        <p14:creationId xmlns:p14="http://schemas.microsoft.com/office/powerpoint/2010/main" val="246421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up w/ margi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9" y="790575"/>
            <a:ext cx="2468880" cy="2073275"/>
          </a:xfrm>
        </p:spPr>
        <p:txBody>
          <a:bodyPr>
            <a:noAutofit/>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0575"/>
            <a:ext cx="2468880" cy="2073275"/>
          </a:xfrm>
        </p:spPr>
        <p:txBody>
          <a:bodyPr>
            <a:noAutofit/>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693934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up objects, 4-up text">
    <p:spTree>
      <p:nvGrpSpPr>
        <p:cNvPr id="1" name=""/>
        <p:cNvGrpSpPr/>
        <p:nvPr/>
      </p:nvGrpSpPr>
      <p:grpSpPr>
        <a:xfrm>
          <a:off x="0" y="0"/>
          <a:ext cx="0" cy="0"/>
          <a:chOff x="0" y="0"/>
          <a:chExt cx="0" cy="0"/>
        </a:xfrm>
      </p:grpSpPr>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5" name="Content Placeholder 4"/>
          <p:cNvSpPr>
            <a:spLocks noGrp="1"/>
          </p:cNvSpPr>
          <p:nvPr>
            <p:ph sz="quarter" idx="11"/>
          </p:nvPr>
        </p:nvSpPr>
        <p:spPr>
          <a:xfrm>
            <a:off x="76200"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6" name="Content Placeholder 4"/>
          <p:cNvSpPr>
            <a:spLocks noGrp="1"/>
          </p:cNvSpPr>
          <p:nvPr>
            <p:ph sz="quarter" idx="12"/>
          </p:nvPr>
        </p:nvSpPr>
        <p:spPr>
          <a:xfrm>
            <a:off x="2648162"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7" name="Content Placeholder 4"/>
          <p:cNvSpPr>
            <a:spLocks noGrp="1"/>
          </p:cNvSpPr>
          <p:nvPr>
            <p:ph sz="quarter" idx="13"/>
          </p:nvPr>
        </p:nvSpPr>
        <p:spPr>
          <a:xfrm>
            <a:off x="1362181" y="1176222"/>
            <a:ext cx="1188720" cy="1261735"/>
          </a:xfrm>
          <a:noFill/>
        </p:spPr>
        <p:txBody>
          <a:bodyPr>
            <a:noAutofit/>
          </a:bodyPr>
          <a:lstStyle>
            <a:lvl1pPr>
              <a:defRPr sz="900">
                <a:solidFill>
                  <a:schemeClr val="tx1"/>
                </a:solidFill>
              </a:defRPr>
            </a:lvl1pPr>
          </a:lstStyle>
          <a:p>
            <a:pPr lvl="0"/>
            <a:r>
              <a:rPr lang="en-US"/>
              <a:t>Click to edit Master text styles</a:t>
            </a:r>
          </a:p>
        </p:txBody>
      </p:sp>
      <p:sp>
        <p:nvSpPr>
          <p:cNvPr id="18" name="Text Placeholder 8"/>
          <p:cNvSpPr>
            <a:spLocks noGrp="1"/>
          </p:cNvSpPr>
          <p:nvPr>
            <p:ph type="body" sz="quarter" idx="14"/>
          </p:nvPr>
        </p:nvSpPr>
        <p:spPr>
          <a:xfrm>
            <a:off x="76200"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19" name="Text Placeholder 8"/>
          <p:cNvSpPr>
            <a:spLocks noGrp="1"/>
          </p:cNvSpPr>
          <p:nvPr>
            <p:ph type="body" sz="quarter" idx="15"/>
          </p:nvPr>
        </p:nvSpPr>
        <p:spPr>
          <a:xfrm>
            <a:off x="1362181"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0" name="Text Placeholder 8"/>
          <p:cNvSpPr>
            <a:spLocks noGrp="1"/>
          </p:cNvSpPr>
          <p:nvPr>
            <p:ph type="body" sz="quarter" idx="16"/>
          </p:nvPr>
        </p:nvSpPr>
        <p:spPr>
          <a:xfrm>
            <a:off x="2648162"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1" name="Content Placeholder 4"/>
          <p:cNvSpPr>
            <a:spLocks noGrp="1"/>
          </p:cNvSpPr>
          <p:nvPr>
            <p:ph sz="quarter" idx="17"/>
          </p:nvPr>
        </p:nvSpPr>
        <p:spPr>
          <a:xfrm>
            <a:off x="3934143"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22" name="Text Placeholder 8"/>
          <p:cNvSpPr>
            <a:spLocks noGrp="1"/>
          </p:cNvSpPr>
          <p:nvPr>
            <p:ph type="body" sz="quarter" idx="18"/>
          </p:nvPr>
        </p:nvSpPr>
        <p:spPr>
          <a:xfrm>
            <a:off x="3934143"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3" name="Text Placeholder 7"/>
          <p:cNvSpPr>
            <a:spLocks noGrp="1"/>
          </p:cNvSpPr>
          <p:nvPr>
            <p:ph type="body" sz="quarter" idx="19"/>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24"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1494973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mpty Content Space">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marL="515938" indent="-515938">
              <a:defRPr/>
            </a:lvl1pPr>
          </a:lstStyle>
          <a:p>
            <a:r>
              <a:rPr lang="en-US" dirty="0"/>
              <a:t>Click to edit Master title style</a:t>
            </a:r>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67918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rgins">
    <p:spTree>
      <p:nvGrpSpPr>
        <p:cNvPr id="1" name=""/>
        <p:cNvGrpSpPr/>
        <p:nvPr/>
      </p:nvGrpSpPr>
      <p:grpSpPr>
        <a:xfrm>
          <a:off x="0" y="0"/>
          <a:ext cx="0" cy="0"/>
          <a:chOff x="0" y="0"/>
          <a:chExt cx="0" cy="0"/>
        </a:xfrm>
      </p:grpSpPr>
      <p:sp>
        <p:nvSpPr>
          <p:cNvPr id="2" name="Title 1"/>
          <p:cNvSpPr>
            <a:spLocks noGrp="1"/>
          </p:cNvSpPr>
          <p:nvPr>
            <p:ph type="title"/>
          </p:nvPr>
        </p:nvSpPr>
        <p:spPr>
          <a:xfrm>
            <a:off x="1" y="-317"/>
            <a:ext cx="4389120" cy="731837"/>
          </a:xfrm>
        </p:spPr>
        <p:txBody>
          <a:bodyPr/>
          <a:lstStyle/>
          <a:p>
            <a:r>
              <a:rPr lang="en-US" dirty="0"/>
              <a:t>Click to edit Master title style</a:t>
            </a:r>
          </a:p>
        </p:txBody>
      </p:sp>
      <p:sp>
        <p:nvSpPr>
          <p:cNvPr id="5" name="Content Placeholder 2"/>
          <p:cNvSpPr>
            <a:spLocks noGrp="1"/>
          </p:cNvSpPr>
          <p:nvPr>
            <p:ph idx="10"/>
          </p:nvPr>
        </p:nvSpPr>
        <p:spPr>
          <a:xfrm>
            <a:off x="76201" y="790575"/>
            <a:ext cx="3550919" cy="2071687"/>
          </a:xfrm>
          <a:prstGeom prst="rect">
            <a:avLst/>
          </a:prstGeom>
        </p:spPr>
        <p:txBody>
          <a:bodyPr/>
          <a:lstStyle>
            <a:lvl1pPr marL="115888" indent="-115888">
              <a:buClr>
                <a:schemeClr val="accent2"/>
              </a:buClr>
              <a:buFont typeface="Wingdings"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43306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ull-bleed">
    <p:spTree>
      <p:nvGrpSpPr>
        <p:cNvPr id="1" name=""/>
        <p:cNvGrpSpPr/>
        <p:nvPr/>
      </p:nvGrpSpPr>
      <p:grpSpPr>
        <a:xfrm>
          <a:off x="0" y="0"/>
          <a:ext cx="0" cy="0"/>
          <a:chOff x="0" y="0"/>
          <a:chExt cx="0" cy="0"/>
        </a:xfrm>
      </p:grpSpPr>
      <p:sp>
        <p:nvSpPr>
          <p:cNvPr id="2" name="Title 1"/>
          <p:cNvSpPr>
            <a:spLocks noGrp="1"/>
          </p:cNvSpPr>
          <p:nvPr>
            <p:ph type="title"/>
          </p:nvPr>
        </p:nvSpPr>
        <p:spPr>
          <a:xfrm>
            <a:off x="1" y="-317"/>
            <a:ext cx="4389120" cy="731837"/>
          </a:xfrm>
        </p:spPr>
        <p:txBody>
          <a:bodyPr/>
          <a:lstStyle/>
          <a:p>
            <a:r>
              <a:rPr lang="en-US" dirty="0"/>
              <a:t>Click to edit Master title style</a:t>
            </a:r>
          </a:p>
        </p:txBody>
      </p:sp>
      <p:sp>
        <p:nvSpPr>
          <p:cNvPr id="5" name="Content Placeholder 2"/>
          <p:cNvSpPr>
            <a:spLocks noGrp="1"/>
          </p:cNvSpPr>
          <p:nvPr>
            <p:ph idx="10"/>
          </p:nvPr>
        </p:nvSpPr>
        <p:spPr>
          <a:xfrm>
            <a:off x="0" y="733425"/>
            <a:ext cx="3712464" cy="2192338"/>
          </a:xfrm>
          <a:prstGeom prst="rect">
            <a:avLst/>
          </a:prstGeom>
        </p:spPr>
        <p:txBody>
          <a:bodyPr/>
          <a:lstStyle>
            <a:lvl1pPr marL="115888" indent="-115888">
              <a:buClr>
                <a:schemeClr val="accent2"/>
              </a:buClr>
              <a:buFont typeface="Wingdings"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237482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up content">
    <p:spTree>
      <p:nvGrpSpPr>
        <p:cNvPr id="1" name=""/>
        <p:cNvGrpSpPr/>
        <p:nvPr/>
      </p:nvGrpSpPr>
      <p:grpSpPr>
        <a:xfrm>
          <a:off x="0" y="0"/>
          <a:ext cx="0" cy="0"/>
          <a:chOff x="0" y="0"/>
          <a:chExt cx="0" cy="0"/>
        </a:xfrm>
      </p:grpSpPr>
      <p:sp>
        <p:nvSpPr>
          <p:cNvPr id="2" name="Title 1"/>
          <p:cNvSpPr>
            <a:spLocks noGrp="1"/>
          </p:cNvSpPr>
          <p:nvPr>
            <p:ph type="title"/>
          </p:nvPr>
        </p:nvSpPr>
        <p:spPr>
          <a:xfrm>
            <a:off x="1" y="-317"/>
            <a:ext cx="4389120" cy="731837"/>
          </a:xfrm>
        </p:spPr>
        <p:txBody>
          <a:bodyPr/>
          <a:lstStyle/>
          <a:p>
            <a:r>
              <a:rPr lang="en-US" dirty="0"/>
              <a:t>Click to edit Master title style</a:t>
            </a:r>
          </a:p>
        </p:txBody>
      </p:sp>
      <p:sp>
        <p:nvSpPr>
          <p:cNvPr id="5" name="Content Placeholder 2"/>
          <p:cNvSpPr>
            <a:spLocks noGrp="1"/>
          </p:cNvSpPr>
          <p:nvPr>
            <p:ph idx="10"/>
          </p:nvPr>
        </p:nvSpPr>
        <p:spPr>
          <a:xfrm>
            <a:off x="0" y="733425"/>
            <a:ext cx="1858721" cy="2192338"/>
          </a:xfrm>
          <a:prstGeom prst="rect">
            <a:avLst/>
          </a:prstGeom>
        </p:spPr>
        <p:txBody>
          <a:bodyPr/>
          <a:lstStyle>
            <a:lvl1pPr marL="115888" indent="-115888">
              <a:buClr>
                <a:schemeClr val="accent2"/>
              </a:buClr>
              <a:buFont typeface="Wingdings"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6" name="Content Placeholder 2"/>
          <p:cNvSpPr>
            <a:spLocks noGrp="1"/>
          </p:cNvSpPr>
          <p:nvPr>
            <p:ph idx="13"/>
          </p:nvPr>
        </p:nvSpPr>
        <p:spPr>
          <a:xfrm>
            <a:off x="1858722" y="733425"/>
            <a:ext cx="1858721" cy="2192338"/>
          </a:xfrm>
          <a:prstGeom prst="rect">
            <a:avLst/>
          </a:prstGeom>
        </p:spPr>
        <p:txBody>
          <a:bodyPr/>
          <a:lstStyle>
            <a:lvl1pPr marL="115888" indent="-115888">
              <a:buClr>
                <a:schemeClr val="accent2"/>
              </a:buClr>
              <a:buFont typeface="Wingdings"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69856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For Development Us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2644471" cy="195051"/>
          </a:xfrm>
        </p:spPr>
        <p:txBody>
          <a:bodyPr lIns="139242" rIns="139242" anchor="t" anchorCtr="0">
            <a:noAutofit/>
          </a:bodyPr>
          <a:lstStyle>
            <a:lvl1pPr algn="l">
              <a:defRPr sz="700" b="1">
                <a:solidFill>
                  <a:schemeClr val="accent6">
                    <a:lumMod val="50000"/>
                  </a:schemeClr>
                </a:solidFill>
              </a:defRPr>
            </a:lvl1pPr>
          </a:lstStyle>
          <a:p>
            <a:r>
              <a:rPr lang="en-US" dirty="0"/>
              <a:t>Click to edit Master title style</a:t>
            </a:r>
          </a:p>
        </p:txBody>
      </p:sp>
      <p:sp>
        <p:nvSpPr>
          <p:cNvPr id="3" name="Content Placeholder 2"/>
          <p:cNvSpPr>
            <a:spLocks noGrp="1"/>
          </p:cNvSpPr>
          <p:nvPr>
            <p:ph idx="1"/>
          </p:nvPr>
        </p:nvSpPr>
        <p:spPr>
          <a:xfrm>
            <a:off x="4" y="195051"/>
            <a:ext cx="5202238" cy="2698204"/>
          </a:xfrm>
        </p:spPr>
        <p:txBody>
          <a:bodyPr lIns="139242" rIns="139242">
            <a:normAutofit/>
          </a:bodyPr>
          <a:lstStyle>
            <a:lvl1pPr>
              <a:defRPr sz="700"/>
            </a:lvl1pPr>
            <a:lvl2pPr>
              <a:defRPr sz="700"/>
            </a:lvl2pPr>
            <a:lvl3pPr>
              <a:defRPr sz="700"/>
            </a:lvl3pPr>
            <a:lvl4pPr>
              <a:defRPr sz="700"/>
            </a:lvl4pPr>
            <a:lvl5pPr>
              <a:defRPr sz="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687827" y="1"/>
            <a:ext cx="2514415" cy="195051"/>
          </a:xfrm>
          <a:prstGeom prst="rect">
            <a:avLst/>
          </a:prstGeom>
        </p:spPr>
        <p:txBody>
          <a:bodyPr lIns="139242" tIns="23206" rIns="139242" bIns="23206" anchor="t" anchorCtr="0">
            <a:noAutofit/>
          </a:bodyPr>
          <a:lstStyle>
            <a:lvl1pPr algn="r">
              <a:lnSpc>
                <a:spcPct val="100000"/>
              </a:lnSpc>
              <a:spcBef>
                <a:spcPts val="0"/>
              </a:spcBef>
              <a:defRPr sz="700" b="1">
                <a:solidFill>
                  <a:schemeClr val="accent6">
                    <a:lumMod val="50000"/>
                  </a:schemeClr>
                </a:solidFill>
              </a:defRPr>
            </a:lvl1pPr>
          </a:lstStyle>
          <a:p>
            <a:r>
              <a:rPr lang="en-US" dirty="0"/>
              <a:t>Israel</a:t>
            </a:r>
          </a:p>
        </p:txBody>
      </p:sp>
    </p:spTree>
    <p:extLst>
      <p:ext uri="{BB962C8B-B14F-4D97-AF65-F5344CB8AC3E}">
        <p14:creationId xmlns:p14="http://schemas.microsoft.com/office/powerpoint/2010/main" val="15392285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Margins">
    <p:spTree>
      <p:nvGrpSpPr>
        <p:cNvPr id="1" name=""/>
        <p:cNvGrpSpPr/>
        <p:nvPr/>
      </p:nvGrpSpPr>
      <p:grpSpPr>
        <a:xfrm>
          <a:off x="0" y="0"/>
          <a:ext cx="0" cy="0"/>
          <a:chOff x="0" y="0"/>
          <a:chExt cx="0" cy="0"/>
        </a:xfrm>
      </p:grpSpPr>
      <p:sp>
        <p:nvSpPr>
          <p:cNvPr id="2" name="Title 1"/>
          <p:cNvSpPr>
            <a:spLocks noGrp="1"/>
          </p:cNvSpPr>
          <p:nvPr>
            <p:ph type="title"/>
          </p:nvPr>
        </p:nvSpPr>
        <p:spPr>
          <a:xfrm>
            <a:off x="1" y="-317"/>
            <a:ext cx="4389120" cy="731837"/>
          </a:xfrm>
        </p:spPr>
        <p:txBody>
          <a:bodyPr/>
          <a:lstStyle/>
          <a:p>
            <a:r>
              <a:rPr lang="en-US" dirty="0"/>
              <a:t>Click to edit Master title style</a:t>
            </a:r>
          </a:p>
        </p:txBody>
      </p:sp>
      <p:sp>
        <p:nvSpPr>
          <p:cNvPr id="5" name="Content Placeholder 2"/>
          <p:cNvSpPr>
            <a:spLocks noGrp="1"/>
          </p:cNvSpPr>
          <p:nvPr>
            <p:ph idx="10"/>
          </p:nvPr>
        </p:nvSpPr>
        <p:spPr>
          <a:xfrm>
            <a:off x="76201" y="790575"/>
            <a:ext cx="3550919" cy="2071687"/>
          </a:xfrm>
          <a:prstGeom prst="rect">
            <a:avLst/>
          </a:prstGeom>
        </p:spPr>
        <p:txBody>
          <a:bodyPr/>
          <a:lstStyle>
            <a:lvl1pPr marL="115888" indent="-115888">
              <a:buClr>
                <a:schemeClr val="accent2"/>
              </a:buClr>
              <a:buFont typeface="Wingdings"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5711685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width conten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0"/>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1291625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up w/ margin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2164"/>
            <a:ext cx="2468880" cy="2071686"/>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6258822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up full-bleed righ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37535"/>
            <a:ext cx="2551113" cy="2188228"/>
          </a:xfrm>
          <a:prstGeom prst="rect">
            <a:avLst/>
          </a:prstGeom>
        </p:spPr>
        <p:txBody>
          <a:bodyPr/>
          <a:lstStyle>
            <a:lvl1pPr>
              <a:buClr>
                <a:schemeClr val="accent2"/>
              </a:buClr>
              <a:defRPr>
                <a:solidFill>
                  <a:schemeClr val="tx1"/>
                </a:solidFill>
              </a:defRPr>
            </a:lvl1pPr>
          </a:lstStyle>
          <a:p>
            <a:pPr lvl="0"/>
            <a:endParaRPr lang="en-US" dirty="0"/>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9497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up full-bleed righ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9" y="792163"/>
            <a:ext cx="2473325" cy="2071687"/>
          </a:xfrm>
        </p:spPr>
        <p:txBody>
          <a:bodyPr>
            <a:noAutofit/>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31837"/>
            <a:ext cx="2551113" cy="2193925"/>
          </a:xfrm>
        </p:spPr>
        <p:txBody>
          <a:bodyPr>
            <a:noAutofit/>
          </a:bodyPr>
          <a:lstStyle>
            <a:lvl1pPr>
              <a:defRPr>
                <a:solidFill>
                  <a:schemeClr val="tx1"/>
                </a:solidFill>
              </a:defRPr>
            </a:lvl1pPr>
          </a:lstStyle>
          <a:p>
            <a:pPr lvl="0"/>
            <a:endParaRPr lang="en-US" dirty="0"/>
          </a:p>
        </p:txBody>
      </p:sp>
      <p:sp>
        <p:nvSpPr>
          <p:cNvPr id="7" name="Text Placeholder 5"/>
          <p:cNvSpPr>
            <a:spLocks noGrp="1"/>
          </p:cNvSpPr>
          <p:nvPr>
            <p:ph type="body" sz="quarter" idx="12"/>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543668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width top, 2 up bottom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200"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3983"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2"/>
          </p:nvPr>
        </p:nvSpPr>
        <p:spPr>
          <a:xfrm>
            <a:off x="76200" y="792164"/>
            <a:ext cx="5046663" cy="545684"/>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883588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up objects, 2-up text">
    <p:spTree>
      <p:nvGrpSpPr>
        <p:cNvPr id="1" name=""/>
        <p:cNvGrpSpPr/>
        <p:nvPr/>
      </p:nvGrpSpPr>
      <p:grpSpPr>
        <a:xfrm>
          <a:off x="0" y="0"/>
          <a:ext cx="0" cy="0"/>
          <a:chOff x="0" y="0"/>
          <a:chExt cx="0" cy="0"/>
        </a:xfrm>
      </p:grpSpPr>
      <p:sp>
        <p:nvSpPr>
          <p:cNvPr id="11"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Content Placeholder 4"/>
          <p:cNvSpPr>
            <a:spLocks noGrp="1"/>
          </p:cNvSpPr>
          <p:nvPr>
            <p:ph sz="quarter" idx="11"/>
          </p:nvPr>
        </p:nvSpPr>
        <p:spPr>
          <a:xfrm>
            <a:off x="80645" y="1168389"/>
            <a:ext cx="2468880" cy="1287475"/>
          </a:xfrm>
          <a:noFill/>
        </p:spPr>
        <p:txBody>
          <a:bodyPr>
            <a:noAutofit/>
          </a:bodyPr>
          <a:lstStyle>
            <a:lvl1pPr>
              <a:defRPr sz="900">
                <a:solidFill>
                  <a:schemeClr val="tx1"/>
                </a:solidFill>
              </a:defRPr>
            </a:lvl1pPr>
          </a:lstStyle>
          <a:p>
            <a:pPr lvl="0"/>
            <a:r>
              <a:rPr lang="en-US"/>
              <a:t>Click to edit Master text styles</a:t>
            </a:r>
          </a:p>
        </p:txBody>
      </p:sp>
      <p:sp>
        <p:nvSpPr>
          <p:cNvPr id="12" name="Content Placeholder 4"/>
          <p:cNvSpPr>
            <a:spLocks noGrp="1"/>
          </p:cNvSpPr>
          <p:nvPr>
            <p:ph sz="quarter" idx="13"/>
          </p:nvPr>
        </p:nvSpPr>
        <p:spPr>
          <a:xfrm>
            <a:off x="2653983" y="1168390"/>
            <a:ext cx="2468880" cy="1287483"/>
          </a:xfrm>
          <a:noFill/>
        </p:spPr>
        <p:txBody>
          <a:bodyPr>
            <a:noAutofit/>
          </a:bodyPr>
          <a:lstStyle>
            <a:lvl1pPr>
              <a:defRPr sz="900">
                <a:solidFill>
                  <a:schemeClr val="tx1"/>
                </a:solidFill>
              </a:defRPr>
            </a:lvl1pPr>
          </a:lstStyle>
          <a:p>
            <a:pPr lvl="0"/>
            <a:r>
              <a:rPr lang="en-US"/>
              <a:t>Click to edit Master text styles</a:t>
            </a:r>
          </a:p>
        </p:txBody>
      </p:sp>
      <p:sp>
        <p:nvSpPr>
          <p:cNvPr id="13" name="Text Placeholder 8"/>
          <p:cNvSpPr>
            <a:spLocks noGrp="1"/>
          </p:cNvSpPr>
          <p:nvPr>
            <p:ph type="body" sz="quarter" idx="14"/>
          </p:nvPr>
        </p:nvSpPr>
        <p:spPr>
          <a:xfrm>
            <a:off x="76199" y="2470005"/>
            <a:ext cx="2468880"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4" name="Text Placeholder 8"/>
          <p:cNvSpPr>
            <a:spLocks noGrp="1"/>
          </p:cNvSpPr>
          <p:nvPr>
            <p:ph type="body" sz="quarter" idx="15"/>
          </p:nvPr>
        </p:nvSpPr>
        <p:spPr>
          <a:xfrm>
            <a:off x="2651125" y="2470005"/>
            <a:ext cx="2471738"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5" name="Text Placeholder 7"/>
          <p:cNvSpPr>
            <a:spLocks noGrp="1"/>
          </p:cNvSpPr>
          <p:nvPr>
            <p:ph type="body" sz="quarter" idx="12"/>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16" name="Title 1"/>
          <p:cNvSpPr>
            <a:spLocks noGrp="1"/>
          </p:cNvSpPr>
          <p:nvPr>
            <p:ph type="title"/>
          </p:nvPr>
        </p:nvSpPr>
        <p:spPr>
          <a:xfrm>
            <a:off x="-2"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26998449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up objects, 3-up text">
    <p:spTree>
      <p:nvGrpSpPr>
        <p:cNvPr id="1" name=""/>
        <p:cNvGrpSpPr/>
        <p:nvPr/>
      </p:nvGrpSpPr>
      <p:grpSpPr>
        <a:xfrm>
          <a:off x="0" y="0"/>
          <a:ext cx="0" cy="0"/>
          <a:chOff x="0" y="0"/>
          <a:chExt cx="0" cy="0"/>
        </a:xfrm>
      </p:grpSpPr>
      <p:sp>
        <p:nvSpPr>
          <p:cNvPr id="2"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2" name="Content Placeholder 4"/>
          <p:cNvSpPr>
            <a:spLocks noGrp="1"/>
          </p:cNvSpPr>
          <p:nvPr>
            <p:ph sz="quarter" idx="11"/>
          </p:nvPr>
        </p:nvSpPr>
        <p:spPr>
          <a:xfrm>
            <a:off x="76200"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4" name="Content Placeholder 4"/>
          <p:cNvSpPr>
            <a:spLocks noGrp="1"/>
          </p:cNvSpPr>
          <p:nvPr>
            <p:ph sz="quarter" idx="12"/>
          </p:nvPr>
        </p:nvSpPr>
        <p:spPr>
          <a:xfrm>
            <a:off x="3504375"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5" name="Content Placeholder 4"/>
          <p:cNvSpPr>
            <a:spLocks noGrp="1"/>
          </p:cNvSpPr>
          <p:nvPr>
            <p:ph sz="quarter" idx="13"/>
          </p:nvPr>
        </p:nvSpPr>
        <p:spPr>
          <a:xfrm>
            <a:off x="1790287" y="1166225"/>
            <a:ext cx="1618488" cy="1287483"/>
          </a:xfrm>
          <a:noFill/>
        </p:spPr>
        <p:txBody>
          <a:bodyPr>
            <a:noAutofit/>
          </a:bodyPr>
          <a:lstStyle>
            <a:lvl1pPr>
              <a:defRPr sz="900">
                <a:solidFill>
                  <a:schemeClr val="tx1"/>
                </a:solidFill>
              </a:defRPr>
            </a:lvl1pPr>
          </a:lstStyle>
          <a:p>
            <a:pPr lvl="0"/>
            <a:r>
              <a:rPr lang="en-US" dirty="0"/>
              <a:t>Click to edit Master text styles</a:t>
            </a:r>
          </a:p>
        </p:txBody>
      </p:sp>
      <p:sp>
        <p:nvSpPr>
          <p:cNvPr id="16" name="Text Placeholder 8"/>
          <p:cNvSpPr>
            <a:spLocks noGrp="1"/>
          </p:cNvSpPr>
          <p:nvPr>
            <p:ph type="body" sz="quarter" idx="14"/>
          </p:nvPr>
        </p:nvSpPr>
        <p:spPr>
          <a:xfrm>
            <a:off x="76200"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7" name="Text Placeholder 8"/>
          <p:cNvSpPr>
            <a:spLocks noGrp="1"/>
          </p:cNvSpPr>
          <p:nvPr>
            <p:ph type="body" sz="quarter" idx="15"/>
          </p:nvPr>
        </p:nvSpPr>
        <p:spPr>
          <a:xfrm>
            <a:off x="1792669"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8" name="Text Placeholder 8"/>
          <p:cNvSpPr>
            <a:spLocks noGrp="1"/>
          </p:cNvSpPr>
          <p:nvPr>
            <p:ph type="body" sz="quarter" idx="16"/>
          </p:nvPr>
        </p:nvSpPr>
        <p:spPr>
          <a:xfrm>
            <a:off x="3504375" y="2461138"/>
            <a:ext cx="1618488" cy="402712"/>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9" name="Text Placeholder 7"/>
          <p:cNvSpPr>
            <a:spLocks noGrp="1"/>
          </p:cNvSpPr>
          <p:nvPr>
            <p:ph type="body" sz="quarter" idx="17"/>
          </p:nvPr>
        </p:nvSpPr>
        <p:spPr>
          <a:xfrm>
            <a:off x="76200" y="799945"/>
            <a:ext cx="5046663"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Tree>
    <p:extLst>
      <p:ext uri="{BB962C8B-B14F-4D97-AF65-F5344CB8AC3E}">
        <p14:creationId xmlns:p14="http://schemas.microsoft.com/office/powerpoint/2010/main" val="36025276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up objects, 4-up text">
    <p:spTree>
      <p:nvGrpSpPr>
        <p:cNvPr id="1" name=""/>
        <p:cNvGrpSpPr/>
        <p:nvPr/>
      </p:nvGrpSpPr>
      <p:grpSpPr>
        <a:xfrm>
          <a:off x="0" y="0"/>
          <a:ext cx="0" cy="0"/>
          <a:chOff x="0" y="0"/>
          <a:chExt cx="0" cy="0"/>
        </a:xfrm>
      </p:grpSpPr>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5" name="Content Placeholder 4"/>
          <p:cNvSpPr>
            <a:spLocks noGrp="1"/>
          </p:cNvSpPr>
          <p:nvPr>
            <p:ph sz="quarter" idx="11"/>
          </p:nvPr>
        </p:nvSpPr>
        <p:spPr>
          <a:xfrm>
            <a:off x="76200"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6" name="Content Placeholder 4"/>
          <p:cNvSpPr>
            <a:spLocks noGrp="1"/>
          </p:cNvSpPr>
          <p:nvPr>
            <p:ph sz="quarter" idx="12"/>
          </p:nvPr>
        </p:nvSpPr>
        <p:spPr>
          <a:xfrm>
            <a:off x="2648162"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7" name="Content Placeholder 4"/>
          <p:cNvSpPr>
            <a:spLocks noGrp="1"/>
          </p:cNvSpPr>
          <p:nvPr>
            <p:ph sz="quarter" idx="13"/>
          </p:nvPr>
        </p:nvSpPr>
        <p:spPr>
          <a:xfrm>
            <a:off x="1362181" y="1176222"/>
            <a:ext cx="1188720" cy="1261735"/>
          </a:xfrm>
          <a:noFill/>
        </p:spPr>
        <p:txBody>
          <a:bodyPr>
            <a:noAutofit/>
          </a:bodyPr>
          <a:lstStyle>
            <a:lvl1pPr>
              <a:defRPr sz="900">
                <a:solidFill>
                  <a:schemeClr val="tx1"/>
                </a:solidFill>
              </a:defRPr>
            </a:lvl1pPr>
          </a:lstStyle>
          <a:p>
            <a:pPr lvl="0"/>
            <a:r>
              <a:rPr lang="en-US"/>
              <a:t>Click to edit Master text styles</a:t>
            </a:r>
          </a:p>
        </p:txBody>
      </p:sp>
      <p:sp>
        <p:nvSpPr>
          <p:cNvPr id="18" name="Text Placeholder 8"/>
          <p:cNvSpPr>
            <a:spLocks noGrp="1"/>
          </p:cNvSpPr>
          <p:nvPr>
            <p:ph type="body" sz="quarter" idx="14"/>
          </p:nvPr>
        </p:nvSpPr>
        <p:spPr>
          <a:xfrm>
            <a:off x="76200"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19" name="Text Placeholder 8"/>
          <p:cNvSpPr>
            <a:spLocks noGrp="1"/>
          </p:cNvSpPr>
          <p:nvPr>
            <p:ph type="body" sz="quarter" idx="15"/>
          </p:nvPr>
        </p:nvSpPr>
        <p:spPr>
          <a:xfrm>
            <a:off x="1362181"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0" name="Text Placeholder 8"/>
          <p:cNvSpPr>
            <a:spLocks noGrp="1"/>
          </p:cNvSpPr>
          <p:nvPr>
            <p:ph type="body" sz="quarter" idx="16"/>
          </p:nvPr>
        </p:nvSpPr>
        <p:spPr>
          <a:xfrm>
            <a:off x="2648162"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1" name="Content Placeholder 4"/>
          <p:cNvSpPr>
            <a:spLocks noGrp="1"/>
          </p:cNvSpPr>
          <p:nvPr>
            <p:ph sz="quarter" idx="17"/>
          </p:nvPr>
        </p:nvSpPr>
        <p:spPr>
          <a:xfrm>
            <a:off x="3934143"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22" name="Text Placeholder 8"/>
          <p:cNvSpPr>
            <a:spLocks noGrp="1"/>
          </p:cNvSpPr>
          <p:nvPr>
            <p:ph type="body" sz="quarter" idx="18"/>
          </p:nvPr>
        </p:nvSpPr>
        <p:spPr>
          <a:xfrm>
            <a:off x="3934143"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3" name="Text Placeholder 7"/>
          <p:cNvSpPr>
            <a:spLocks noGrp="1"/>
          </p:cNvSpPr>
          <p:nvPr>
            <p:ph type="body" sz="quarter" idx="19"/>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24"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13761426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mpty Content Space">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marL="515938" indent="-515938">
              <a:defRPr/>
            </a:lvl1pPr>
          </a:lstStyle>
          <a:p>
            <a:r>
              <a:rPr lang="en-US" dirty="0"/>
              <a:t>Click to edit Master title style</a:t>
            </a:r>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4009537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Full wid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82296" rIns="82296">
            <a:noAutofit/>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879693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width conten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11363" indent="-5113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28" y="792165"/>
            <a:ext cx="5046663" cy="2071687"/>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0"/>
          </p:nvPr>
        </p:nvSpPr>
        <p:spPr>
          <a:xfrm>
            <a:off x="5339132" y="-12274"/>
            <a:ext cx="1371600" cy="2938037"/>
          </a:xfrm>
          <a:prstGeom prst="rect">
            <a:avLst/>
          </a:prstGeom>
          <a:solidFill>
            <a:srgbClr val="FFFFD6"/>
          </a:solidFill>
        </p:spPr>
        <p:txBody>
          <a:bodyPr lIns="43384" rIns="43384"/>
          <a:lstStyle>
            <a:lvl1pPr marL="0" indent="0">
              <a:lnSpc>
                <a:spcPct val="100000"/>
              </a:lnSpc>
              <a:spcBef>
                <a:spcPts val="571"/>
              </a:spcBef>
              <a:spcAft>
                <a:spcPts val="500"/>
              </a:spcAft>
              <a:buNone/>
              <a:defRPr sz="700" b="0">
                <a:solidFill>
                  <a:schemeClr val="tx1"/>
                </a:solidFill>
              </a:defRPr>
            </a:lvl1pPr>
            <a:lvl2pPr marL="52720" indent="-52720">
              <a:lnSpc>
                <a:spcPct val="100000"/>
              </a:lnSpc>
              <a:spcBef>
                <a:spcPts val="0"/>
              </a:spcBef>
              <a:spcAft>
                <a:spcPts val="500"/>
              </a:spcAft>
              <a:defRPr sz="700">
                <a:solidFill>
                  <a:schemeClr val="tx1"/>
                </a:solidFill>
              </a:defRPr>
            </a:lvl2pPr>
            <a:lvl3pPr marL="52720" indent="-52720">
              <a:defRPr sz="600">
                <a:solidFill>
                  <a:schemeClr val="tx1">
                    <a:lumMod val="50000"/>
                  </a:schemeClr>
                </a:solidFill>
              </a:defRPr>
            </a:lvl3pPr>
            <a:lvl4pPr marL="52720" indent="-52720">
              <a:defRPr sz="600">
                <a:solidFill>
                  <a:schemeClr val="tx1">
                    <a:lumMod val="50000"/>
                  </a:schemeClr>
                </a:solidFill>
              </a:defRPr>
            </a:lvl4pPr>
            <a:lvl5pPr marL="52720" indent="-5272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304191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up w/ margin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9" y="792165"/>
            <a:ext cx="2468880" cy="2071687"/>
          </a:xfrm>
          <a:prstGeom prst="rect">
            <a:avLst/>
          </a:prstGeom>
        </p:spPr>
        <p:txBody>
          <a:bodyPr/>
          <a:lstStyle>
            <a:lvl1pPr marL="115579" indent="-115579">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2164"/>
            <a:ext cx="2468880" cy="2071686"/>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4"/>
            <a:ext cx="1371600" cy="2938037"/>
          </a:xfrm>
          <a:prstGeom prst="rect">
            <a:avLst/>
          </a:prstGeom>
          <a:solidFill>
            <a:srgbClr val="FFFFD6"/>
          </a:solidFill>
        </p:spPr>
        <p:txBody>
          <a:bodyPr lIns="43384" rIns="43384"/>
          <a:lstStyle>
            <a:lvl1pPr marL="0" indent="0">
              <a:lnSpc>
                <a:spcPct val="100000"/>
              </a:lnSpc>
              <a:spcBef>
                <a:spcPts val="571"/>
              </a:spcBef>
              <a:spcAft>
                <a:spcPts val="500"/>
              </a:spcAft>
              <a:buNone/>
              <a:defRPr sz="700" b="0">
                <a:solidFill>
                  <a:schemeClr val="tx1"/>
                </a:solidFill>
              </a:defRPr>
            </a:lvl1pPr>
            <a:lvl2pPr marL="52720" indent="-52720">
              <a:lnSpc>
                <a:spcPct val="100000"/>
              </a:lnSpc>
              <a:spcBef>
                <a:spcPts val="0"/>
              </a:spcBef>
              <a:spcAft>
                <a:spcPts val="500"/>
              </a:spcAft>
              <a:defRPr sz="700">
                <a:solidFill>
                  <a:schemeClr val="tx1"/>
                </a:solidFill>
              </a:defRPr>
            </a:lvl2pPr>
            <a:lvl3pPr marL="52720" indent="-52720">
              <a:defRPr sz="600">
                <a:solidFill>
                  <a:schemeClr val="tx1">
                    <a:lumMod val="50000"/>
                  </a:schemeClr>
                </a:solidFill>
              </a:defRPr>
            </a:lvl3pPr>
            <a:lvl4pPr marL="52720" indent="-52720">
              <a:defRPr sz="600">
                <a:solidFill>
                  <a:schemeClr val="tx1">
                    <a:lumMod val="50000"/>
                  </a:schemeClr>
                </a:solidFill>
              </a:defRPr>
            </a:lvl4pPr>
            <a:lvl5pPr marL="52720" indent="-5272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1916580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up full-bleed righ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9" y="792165"/>
            <a:ext cx="2468880" cy="2071687"/>
          </a:xfrm>
          <a:prstGeom prst="rect">
            <a:avLst/>
          </a:prstGeom>
        </p:spPr>
        <p:txBody>
          <a:bodyPr/>
          <a:lstStyle>
            <a:lvl1pPr marL="115579" indent="-115579">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7" y="737535"/>
            <a:ext cx="2551113" cy="2188228"/>
          </a:xfrm>
          <a:prstGeom prst="rect">
            <a:avLst/>
          </a:prstGeom>
        </p:spPr>
        <p:txBody>
          <a:bodyPr/>
          <a:lstStyle>
            <a:lvl1pPr>
              <a:buClr>
                <a:schemeClr val="accent2"/>
              </a:buClr>
              <a:defRPr>
                <a:solidFill>
                  <a:schemeClr val="tx1"/>
                </a:solidFill>
              </a:defRPr>
            </a:lvl1pPr>
          </a:lstStyle>
          <a:p>
            <a:pPr lvl="0"/>
            <a:endParaRPr lang="en-US" dirty="0"/>
          </a:p>
        </p:txBody>
      </p:sp>
      <p:sp>
        <p:nvSpPr>
          <p:cNvPr id="7" name="Text Placeholder 5"/>
          <p:cNvSpPr>
            <a:spLocks noGrp="1"/>
          </p:cNvSpPr>
          <p:nvPr>
            <p:ph type="body" sz="quarter" idx="12"/>
          </p:nvPr>
        </p:nvSpPr>
        <p:spPr>
          <a:xfrm>
            <a:off x="5339132" y="-12274"/>
            <a:ext cx="1371600" cy="2938037"/>
          </a:xfrm>
          <a:prstGeom prst="rect">
            <a:avLst/>
          </a:prstGeom>
          <a:solidFill>
            <a:srgbClr val="FFFFD6"/>
          </a:solidFill>
        </p:spPr>
        <p:txBody>
          <a:bodyPr lIns="43384" rIns="43384"/>
          <a:lstStyle>
            <a:lvl1pPr marL="0" indent="0">
              <a:lnSpc>
                <a:spcPct val="100000"/>
              </a:lnSpc>
              <a:spcBef>
                <a:spcPts val="571"/>
              </a:spcBef>
              <a:spcAft>
                <a:spcPts val="500"/>
              </a:spcAft>
              <a:buNone/>
              <a:defRPr sz="700" b="0">
                <a:solidFill>
                  <a:schemeClr val="tx1"/>
                </a:solidFill>
              </a:defRPr>
            </a:lvl1pPr>
            <a:lvl2pPr marL="52720" indent="-52720">
              <a:lnSpc>
                <a:spcPct val="100000"/>
              </a:lnSpc>
              <a:spcBef>
                <a:spcPts val="0"/>
              </a:spcBef>
              <a:spcAft>
                <a:spcPts val="500"/>
              </a:spcAft>
              <a:defRPr sz="700">
                <a:solidFill>
                  <a:schemeClr val="tx1"/>
                </a:solidFill>
              </a:defRPr>
            </a:lvl2pPr>
            <a:lvl3pPr marL="52720" indent="-52720">
              <a:defRPr sz="600">
                <a:solidFill>
                  <a:schemeClr val="tx1">
                    <a:lumMod val="50000"/>
                  </a:schemeClr>
                </a:solidFill>
              </a:defRPr>
            </a:lvl3pPr>
            <a:lvl4pPr marL="52720" indent="-52720">
              <a:defRPr sz="600">
                <a:solidFill>
                  <a:schemeClr val="tx1">
                    <a:lumMod val="50000"/>
                  </a:schemeClr>
                </a:solidFill>
              </a:defRPr>
            </a:lvl4pPr>
            <a:lvl5pPr marL="52720" indent="-5272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629044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ull width top, 2 up bottom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200"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3983"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2"/>
          </p:nvPr>
        </p:nvSpPr>
        <p:spPr>
          <a:xfrm>
            <a:off x="76228" y="792164"/>
            <a:ext cx="5046663" cy="545684"/>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339132" y="-12274"/>
            <a:ext cx="1371600" cy="2938037"/>
          </a:xfrm>
          <a:prstGeom prst="rect">
            <a:avLst/>
          </a:prstGeom>
          <a:solidFill>
            <a:srgbClr val="FFFFD6"/>
          </a:solidFill>
        </p:spPr>
        <p:txBody>
          <a:bodyPr lIns="43384" rIns="43384"/>
          <a:lstStyle>
            <a:lvl1pPr marL="0" indent="0">
              <a:lnSpc>
                <a:spcPct val="100000"/>
              </a:lnSpc>
              <a:spcBef>
                <a:spcPts val="571"/>
              </a:spcBef>
              <a:spcAft>
                <a:spcPts val="500"/>
              </a:spcAft>
              <a:buNone/>
              <a:defRPr sz="700" b="0">
                <a:solidFill>
                  <a:schemeClr val="tx1"/>
                </a:solidFill>
              </a:defRPr>
            </a:lvl1pPr>
            <a:lvl2pPr marL="52720" indent="-52720">
              <a:lnSpc>
                <a:spcPct val="100000"/>
              </a:lnSpc>
              <a:spcBef>
                <a:spcPts val="0"/>
              </a:spcBef>
              <a:spcAft>
                <a:spcPts val="500"/>
              </a:spcAft>
              <a:defRPr sz="700">
                <a:solidFill>
                  <a:schemeClr val="tx1"/>
                </a:solidFill>
              </a:defRPr>
            </a:lvl2pPr>
            <a:lvl3pPr marL="52720" indent="-52720">
              <a:defRPr sz="600">
                <a:solidFill>
                  <a:schemeClr val="tx1">
                    <a:lumMod val="50000"/>
                  </a:schemeClr>
                </a:solidFill>
              </a:defRPr>
            </a:lvl3pPr>
            <a:lvl4pPr marL="52720" indent="-52720">
              <a:defRPr sz="600">
                <a:solidFill>
                  <a:schemeClr val="tx1">
                    <a:lumMod val="50000"/>
                  </a:schemeClr>
                </a:solidFill>
              </a:defRPr>
            </a:lvl4pPr>
            <a:lvl5pPr marL="52720" indent="-5272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6838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width top, 2 up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200" y="1411490"/>
            <a:ext cx="2473324" cy="1452360"/>
          </a:xfrm>
        </p:spPr>
        <p:txBody>
          <a:bodyPr>
            <a:noAutofit/>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9063" y="1411490"/>
            <a:ext cx="2463800" cy="1452360"/>
          </a:xfrm>
        </p:spPr>
        <p:txBody>
          <a:bodyPr>
            <a:noAutofit/>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2"/>
          </p:nvPr>
        </p:nvSpPr>
        <p:spPr>
          <a:xfrm>
            <a:off x="76200" y="792164"/>
            <a:ext cx="5046663" cy="545684"/>
          </a:xfrm>
        </p:spPr>
        <p:txBody>
          <a:bodyPr>
            <a:noAutofit/>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265107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up objects, 2-up text">
    <p:spTree>
      <p:nvGrpSpPr>
        <p:cNvPr id="1" name=""/>
        <p:cNvGrpSpPr/>
        <p:nvPr/>
      </p:nvGrpSpPr>
      <p:grpSpPr>
        <a:xfrm>
          <a:off x="0" y="0"/>
          <a:ext cx="0" cy="0"/>
          <a:chOff x="0" y="0"/>
          <a:chExt cx="0" cy="0"/>
        </a:xfrm>
      </p:grpSpPr>
      <p:sp>
        <p:nvSpPr>
          <p:cNvPr id="11" name="Text Placeholder 5"/>
          <p:cNvSpPr>
            <a:spLocks noGrp="1"/>
          </p:cNvSpPr>
          <p:nvPr>
            <p:ph type="body" sz="quarter" idx="10"/>
          </p:nvPr>
        </p:nvSpPr>
        <p:spPr>
          <a:xfrm>
            <a:off x="5332294" y="0"/>
            <a:ext cx="1464083" cy="2925763"/>
          </a:xfrm>
          <a:solidFill>
            <a:srgbClr val="FFFFD6"/>
          </a:solidFill>
        </p:spPr>
        <p:txBody>
          <a:bodyPr lIns="46288" rIns="46288"/>
          <a:lstStyle>
            <a:lvl1pPr marL="0" indent="0">
              <a:spcBef>
                <a:spcPts val="609"/>
              </a:spcBef>
              <a:buNone/>
              <a:defRPr sz="700" b="0">
                <a:solidFill>
                  <a:schemeClr val="tx1"/>
                </a:solidFill>
              </a:defRPr>
            </a:lvl1pPr>
            <a:lvl2pPr marL="56257" indent="-56257">
              <a:spcBef>
                <a:spcPts val="0"/>
              </a:spcBef>
              <a:defRPr sz="700">
                <a:solidFill>
                  <a:schemeClr val="tx1"/>
                </a:solidFill>
              </a:defRPr>
            </a:lvl2pPr>
            <a:lvl3pPr marL="56257" indent="-56257">
              <a:defRPr sz="600">
                <a:solidFill>
                  <a:schemeClr val="tx1">
                    <a:lumMod val="50000"/>
                  </a:schemeClr>
                </a:solidFill>
              </a:defRPr>
            </a:lvl3pPr>
            <a:lvl4pPr marL="56257" indent="-56257">
              <a:defRPr sz="600">
                <a:solidFill>
                  <a:schemeClr val="tx1">
                    <a:lumMod val="50000"/>
                  </a:schemeClr>
                </a:solidFill>
              </a:defRPr>
            </a:lvl4pPr>
            <a:lvl5pPr marL="56257" indent="-5625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Content Placeholder 4"/>
          <p:cNvSpPr>
            <a:spLocks noGrp="1"/>
          </p:cNvSpPr>
          <p:nvPr>
            <p:ph sz="quarter" idx="11"/>
          </p:nvPr>
        </p:nvSpPr>
        <p:spPr>
          <a:xfrm>
            <a:off x="80645" y="1168390"/>
            <a:ext cx="2468880" cy="1287475"/>
          </a:xfrm>
          <a:noFill/>
        </p:spPr>
        <p:txBody>
          <a:bodyPr>
            <a:noAutofit/>
          </a:bodyPr>
          <a:lstStyle>
            <a:lvl1pPr>
              <a:defRPr sz="900">
                <a:solidFill>
                  <a:schemeClr val="tx1"/>
                </a:solidFill>
              </a:defRPr>
            </a:lvl1pPr>
          </a:lstStyle>
          <a:p>
            <a:pPr lvl="0"/>
            <a:r>
              <a:rPr lang="en-US"/>
              <a:t>Click to edit Master text styles</a:t>
            </a:r>
          </a:p>
        </p:txBody>
      </p:sp>
      <p:sp>
        <p:nvSpPr>
          <p:cNvPr id="12" name="Content Placeholder 4"/>
          <p:cNvSpPr>
            <a:spLocks noGrp="1"/>
          </p:cNvSpPr>
          <p:nvPr>
            <p:ph sz="quarter" idx="13"/>
          </p:nvPr>
        </p:nvSpPr>
        <p:spPr>
          <a:xfrm>
            <a:off x="2653983" y="1168418"/>
            <a:ext cx="2468880" cy="1287483"/>
          </a:xfrm>
          <a:noFill/>
        </p:spPr>
        <p:txBody>
          <a:bodyPr>
            <a:noAutofit/>
          </a:bodyPr>
          <a:lstStyle>
            <a:lvl1pPr>
              <a:defRPr sz="900">
                <a:solidFill>
                  <a:schemeClr val="tx1"/>
                </a:solidFill>
              </a:defRPr>
            </a:lvl1pPr>
          </a:lstStyle>
          <a:p>
            <a:pPr lvl="0"/>
            <a:r>
              <a:rPr lang="en-US"/>
              <a:t>Click to edit Master text styles</a:t>
            </a:r>
          </a:p>
        </p:txBody>
      </p:sp>
      <p:sp>
        <p:nvSpPr>
          <p:cNvPr id="13" name="Text Placeholder 8"/>
          <p:cNvSpPr>
            <a:spLocks noGrp="1"/>
          </p:cNvSpPr>
          <p:nvPr>
            <p:ph type="body" sz="quarter" idx="14"/>
          </p:nvPr>
        </p:nvSpPr>
        <p:spPr>
          <a:xfrm>
            <a:off x="76199" y="2470006"/>
            <a:ext cx="2468880"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4" name="Text Placeholder 8"/>
          <p:cNvSpPr>
            <a:spLocks noGrp="1"/>
          </p:cNvSpPr>
          <p:nvPr>
            <p:ph type="body" sz="quarter" idx="15"/>
          </p:nvPr>
        </p:nvSpPr>
        <p:spPr>
          <a:xfrm>
            <a:off x="2651125" y="2470006"/>
            <a:ext cx="2471738"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5" name="Text Placeholder 7"/>
          <p:cNvSpPr>
            <a:spLocks noGrp="1"/>
          </p:cNvSpPr>
          <p:nvPr>
            <p:ph type="body" sz="quarter" idx="12"/>
          </p:nvPr>
        </p:nvSpPr>
        <p:spPr>
          <a:xfrm>
            <a:off x="76200" y="799973"/>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16" name="Title 1"/>
          <p:cNvSpPr>
            <a:spLocks noGrp="1"/>
          </p:cNvSpPr>
          <p:nvPr>
            <p:ph type="title"/>
          </p:nvPr>
        </p:nvSpPr>
        <p:spPr>
          <a:xfrm>
            <a:off x="-2"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4223871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up objects, 3-up text">
    <p:spTree>
      <p:nvGrpSpPr>
        <p:cNvPr id="1" name=""/>
        <p:cNvGrpSpPr/>
        <p:nvPr/>
      </p:nvGrpSpPr>
      <p:grpSpPr>
        <a:xfrm>
          <a:off x="0" y="0"/>
          <a:ext cx="0" cy="0"/>
          <a:chOff x="0" y="0"/>
          <a:chExt cx="0" cy="0"/>
        </a:xfrm>
      </p:grpSpPr>
      <p:sp>
        <p:nvSpPr>
          <p:cNvPr id="2"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13" name="Text Placeholder 5"/>
          <p:cNvSpPr>
            <a:spLocks noGrp="1"/>
          </p:cNvSpPr>
          <p:nvPr>
            <p:ph type="body" sz="quarter" idx="10"/>
          </p:nvPr>
        </p:nvSpPr>
        <p:spPr>
          <a:xfrm>
            <a:off x="5332294" y="0"/>
            <a:ext cx="1464083" cy="2925763"/>
          </a:xfrm>
          <a:solidFill>
            <a:srgbClr val="FFFFD6"/>
          </a:solidFill>
        </p:spPr>
        <p:txBody>
          <a:bodyPr lIns="46288" rIns="46288"/>
          <a:lstStyle>
            <a:lvl1pPr marL="0" indent="0">
              <a:spcBef>
                <a:spcPts val="609"/>
              </a:spcBef>
              <a:buNone/>
              <a:defRPr sz="700" b="0">
                <a:solidFill>
                  <a:schemeClr val="tx1"/>
                </a:solidFill>
              </a:defRPr>
            </a:lvl1pPr>
            <a:lvl2pPr marL="56257" indent="-56257">
              <a:spcBef>
                <a:spcPts val="0"/>
              </a:spcBef>
              <a:defRPr sz="700">
                <a:solidFill>
                  <a:schemeClr val="tx1"/>
                </a:solidFill>
              </a:defRPr>
            </a:lvl2pPr>
            <a:lvl3pPr marL="56257" indent="-56257">
              <a:defRPr sz="600">
                <a:solidFill>
                  <a:schemeClr val="tx1">
                    <a:lumMod val="50000"/>
                  </a:schemeClr>
                </a:solidFill>
              </a:defRPr>
            </a:lvl3pPr>
            <a:lvl4pPr marL="56257" indent="-56257">
              <a:defRPr sz="600">
                <a:solidFill>
                  <a:schemeClr val="tx1">
                    <a:lumMod val="50000"/>
                  </a:schemeClr>
                </a:solidFill>
              </a:defRPr>
            </a:lvl4pPr>
            <a:lvl5pPr marL="56257" indent="-5625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2" name="Content Placeholder 4"/>
          <p:cNvSpPr>
            <a:spLocks noGrp="1"/>
          </p:cNvSpPr>
          <p:nvPr>
            <p:ph sz="quarter" idx="11"/>
          </p:nvPr>
        </p:nvSpPr>
        <p:spPr>
          <a:xfrm>
            <a:off x="76200"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4" name="Content Placeholder 4"/>
          <p:cNvSpPr>
            <a:spLocks noGrp="1"/>
          </p:cNvSpPr>
          <p:nvPr>
            <p:ph sz="quarter" idx="12"/>
          </p:nvPr>
        </p:nvSpPr>
        <p:spPr>
          <a:xfrm>
            <a:off x="3504375"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5" name="Content Placeholder 4"/>
          <p:cNvSpPr>
            <a:spLocks noGrp="1"/>
          </p:cNvSpPr>
          <p:nvPr>
            <p:ph sz="quarter" idx="13"/>
          </p:nvPr>
        </p:nvSpPr>
        <p:spPr>
          <a:xfrm>
            <a:off x="1790287" y="1166253"/>
            <a:ext cx="1618488" cy="1287483"/>
          </a:xfrm>
          <a:noFill/>
        </p:spPr>
        <p:txBody>
          <a:bodyPr>
            <a:noAutofit/>
          </a:bodyPr>
          <a:lstStyle>
            <a:lvl1pPr>
              <a:defRPr sz="900">
                <a:solidFill>
                  <a:schemeClr val="tx1"/>
                </a:solidFill>
              </a:defRPr>
            </a:lvl1pPr>
          </a:lstStyle>
          <a:p>
            <a:pPr lvl="0"/>
            <a:r>
              <a:rPr lang="en-US" dirty="0"/>
              <a:t>Click to edit Master text styles</a:t>
            </a:r>
          </a:p>
        </p:txBody>
      </p:sp>
      <p:sp>
        <p:nvSpPr>
          <p:cNvPr id="16" name="Text Placeholder 8"/>
          <p:cNvSpPr>
            <a:spLocks noGrp="1"/>
          </p:cNvSpPr>
          <p:nvPr>
            <p:ph type="body" sz="quarter" idx="14"/>
          </p:nvPr>
        </p:nvSpPr>
        <p:spPr>
          <a:xfrm>
            <a:off x="76200"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7" name="Text Placeholder 8"/>
          <p:cNvSpPr>
            <a:spLocks noGrp="1"/>
          </p:cNvSpPr>
          <p:nvPr>
            <p:ph type="body" sz="quarter" idx="15"/>
          </p:nvPr>
        </p:nvSpPr>
        <p:spPr>
          <a:xfrm>
            <a:off x="1792669"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8" name="Text Placeholder 8"/>
          <p:cNvSpPr>
            <a:spLocks noGrp="1"/>
          </p:cNvSpPr>
          <p:nvPr>
            <p:ph type="body" sz="quarter" idx="16"/>
          </p:nvPr>
        </p:nvSpPr>
        <p:spPr>
          <a:xfrm>
            <a:off x="3504375" y="2461138"/>
            <a:ext cx="1618488" cy="402712"/>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9" name="Text Placeholder 7"/>
          <p:cNvSpPr>
            <a:spLocks noGrp="1"/>
          </p:cNvSpPr>
          <p:nvPr>
            <p:ph type="body" sz="quarter" idx="17"/>
          </p:nvPr>
        </p:nvSpPr>
        <p:spPr>
          <a:xfrm>
            <a:off x="76228" y="799973"/>
            <a:ext cx="5046663"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Tree>
    <p:extLst>
      <p:ext uri="{BB962C8B-B14F-4D97-AF65-F5344CB8AC3E}">
        <p14:creationId xmlns:p14="http://schemas.microsoft.com/office/powerpoint/2010/main" val="30458890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up objects, 4-up text">
    <p:spTree>
      <p:nvGrpSpPr>
        <p:cNvPr id="1" name=""/>
        <p:cNvGrpSpPr/>
        <p:nvPr/>
      </p:nvGrpSpPr>
      <p:grpSpPr>
        <a:xfrm>
          <a:off x="0" y="0"/>
          <a:ext cx="0" cy="0"/>
          <a:chOff x="0" y="0"/>
          <a:chExt cx="0" cy="0"/>
        </a:xfrm>
      </p:grpSpPr>
      <p:sp>
        <p:nvSpPr>
          <p:cNvPr id="13" name="Text Placeholder 5"/>
          <p:cNvSpPr>
            <a:spLocks noGrp="1"/>
          </p:cNvSpPr>
          <p:nvPr>
            <p:ph type="body" sz="quarter" idx="10"/>
          </p:nvPr>
        </p:nvSpPr>
        <p:spPr>
          <a:xfrm>
            <a:off x="5332294" y="0"/>
            <a:ext cx="1464083" cy="2925763"/>
          </a:xfrm>
          <a:solidFill>
            <a:srgbClr val="FFFFD6"/>
          </a:solidFill>
        </p:spPr>
        <p:txBody>
          <a:bodyPr lIns="46288" rIns="46288"/>
          <a:lstStyle>
            <a:lvl1pPr marL="0" indent="0">
              <a:spcBef>
                <a:spcPts val="609"/>
              </a:spcBef>
              <a:buNone/>
              <a:defRPr sz="700" b="0">
                <a:solidFill>
                  <a:schemeClr val="tx1"/>
                </a:solidFill>
              </a:defRPr>
            </a:lvl1pPr>
            <a:lvl2pPr marL="56257" indent="-56257">
              <a:spcBef>
                <a:spcPts val="0"/>
              </a:spcBef>
              <a:defRPr sz="700">
                <a:solidFill>
                  <a:schemeClr val="tx1"/>
                </a:solidFill>
              </a:defRPr>
            </a:lvl2pPr>
            <a:lvl3pPr marL="56257" indent="-56257">
              <a:defRPr sz="600">
                <a:solidFill>
                  <a:schemeClr val="tx1">
                    <a:lumMod val="50000"/>
                  </a:schemeClr>
                </a:solidFill>
              </a:defRPr>
            </a:lvl3pPr>
            <a:lvl4pPr marL="56257" indent="-56257">
              <a:defRPr sz="600">
                <a:solidFill>
                  <a:schemeClr val="tx1">
                    <a:lumMod val="50000"/>
                  </a:schemeClr>
                </a:solidFill>
              </a:defRPr>
            </a:lvl4pPr>
            <a:lvl5pPr marL="56257" indent="-5625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5" name="Content Placeholder 4"/>
          <p:cNvSpPr>
            <a:spLocks noGrp="1"/>
          </p:cNvSpPr>
          <p:nvPr>
            <p:ph sz="quarter" idx="11"/>
          </p:nvPr>
        </p:nvSpPr>
        <p:spPr>
          <a:xfrm>
            <a:off x="76200"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6" name="Content Placeholder 4"/>
          <p:cNvSpPr>
            <a:spLocks noGrp="1"/>
          </p:cNvSpPr>
          <p:nvPr>
            <p:ph sz="quarter" idx="12"/>
          </p:nvPr>
        </p:nvSpPr>
        <p:spPr>
          <a:xfrm>
            <a:off x="2648162"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7" name="Content Placeholder 4"/>
          <p:cNvSpPr>
            <a:spLocks noGrp="1"/>
          </p:cNvSpPr>
          <p:nvPr>
            <p:ph sz="quarter" idx="13"/>
          </p:nvPr>
        </p:nvSpPr>
        <p:spPr>
          <a:xfrm>
            <a:off x="1362181" y="1176222"/>
            <a:ext cx="1188720" cy="1261735"/>
          </a:xfrm>
          <a:noFill/>
        </p:spPr>
        <p:txBody>
          <a:bodyPr>
            <a:noAutofit/>
          </a:bodyPr>
          <a:lstStyle>
            <a:lvl1pPr>
              <a:defRPr sz="900">
                <a:solidFill>
                  <a:schemeClr val="tx1"/>
                </a:solidFill>
              </a:defRPr>
            </a:lvl1pPr>
          </a:lstStyle>
          <a:p>
            <a:pPr lvl="0"/>
            <a:r>
              <a:rPr lang="en-US"/>
              <a:t>Click to edit Master text styles</a:t>
            </a:r>
          </a:p>
        </p:txBody>
      </p:sp>
      <p:sp>
        <p:nvSpPr>
          <p:cNvPr id="18" name="Text Placeholder 8"/>
          <p:cNvSpPr>
            <a:spLocks noGrp="1"/>
          </p:cNvSpPr>
          <p:nvPr>
            <p:ph type="body" sz="quarter" idx="14"/>
          </p:nvPr>
        </p:nvSpPr>
        <p:spPr>
          <a:xfrm>
            <a:off x="76200" y="2429722"/>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19" name="Text Placeholder 8"/>
          <p:cNvSpPr>
            <a:spLocks noGrp="1"/>
          </p:cNvSpPr>
          <p:nvPr>
            <p:ph type="body" sz="quarter" idx="15"/>
          </p:nvPr>
        </p:nvSpPr>
        <p:spPr>
          <a:xfrm>
            <a:off x="1362181" y="2429722"/>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0" name="Text Placeholder 8"/>
          <p:cNvSpPr>
            <a:spLocks noGrp="1"/>
          </p:cNvSpPr>
          <p:nvPr>
            <p:ph type="body" sz="quarter" idx="16"/>
          </p:nvPr>
        </p:nvSpPr>
        <p:spPr>
          <a:xfrm>
            <a:off x="2648162" y="2429722"/>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1" name="Content Placeholder 4"/>
          <p:cNvSpPr>
            <a:spLocks noGrp="1"/>
          </p:cNvSpPr>
          <p:nvPr>
            <p:ph sz="quarter" idx="17"/>
          </p:nvPr>
        </p:nvSpPr>
        <p:spPr>
          <a:xfrm>
            <a:off x="3934143"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22" name="Text Placeholder 8"/>
          <p:cNvSpPr>
            <a:spLocks noGrp="1"/>
          </p:cNvSpPr>
          <p:nvPr>
            <p:ph type="body" sz="quarter" idx="18"/>
          </p:nvPr>
        </p:nvSpPr>
        <p:spPr>
          <a:xfrm>
            <a:off x="3934143" y="2429722"/>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3" name="Text Placeholder 7"/>
          <p:cNvSpPr>
            <a:spLocks noGrp="1"/>
          </p:cNvSpPr>
          <p:nvPr>
            <p:ph type="body" sz="quarter" idx="19"/>
          </p:nvPr>
        </p:nvSpPr>
        <p:spPr>
          <a:xfrm>
            <a:off x="76200" y="799973"/>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24"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9440204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mpty Content Space">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marL="514538" indent="-514538">
              <a:defRPr/>
            </a:lvl1pPr>
          </a:lstStyle>
          <a:p>
            <a:r>
              <a:rPr lang="en-US" dirty="0"/>
              <a:t>Click to edit Master title style</a:t>
            </a:r>
          </a:p>
        </p:txBody>
      </p:sp>
      <p:sp>
        <p:nvSpPr>
          <p:cNvPr id="5" name="Text Placeholder 5"/>
          <p:cNvSpPr>
            <a:spLocks noGrp="1"/>
          </p:cNvSpPr>
          <p:nvPr>
            <p:ph type="body" sz="quarter" idx="10"/>
          </p:nvPr>
        </p:nvSpPr>
        <p:spPr>
          <a:xfrm>
            <a:off x="5339132" y="-12274"/>
            <a:ext cx="1371600" cy="2938037"/>
          </a:xfrm>
          <a:solidFill>
            <a:srgbClr val="FFFFD6"/>
          </a:solidFill>
        </p:spPr>
        <p:txBody>
          <a:bodyPr lIns="43384" rIns="43384"/>
          <a:lstStyle>
            <a:lvl1pPr marL="0" indent="0">
              <a:lnSpc>
                <a:spcPct val="100000"/>
              </a:lnSpc>
              <a:spcBef>
                <a:spcPts val="571"/>
              </a:spcBef>
              <a:spcAft>
                <a:spcPts val="500"/>
              </a:spcAft>
              <a:buNone/>
              <a:defRPr sz="700" b="0">
                <a:solidFill>
                  <a:schemeClr val="tx1"/>
                </a:solidFill>
              </a:defRPr>
            </a:lvl1pPr>
            <a:lvl2pPr marL="52720" indent="-52720">
              <a:lnSpc>
                <a:spcPct val="100000"/>
              </a:lnSpc>
              <a:spcBef>
                <a:spcPts val="0"/>
              </a:spcBef>
              <a:spcAft>
                <a:spcPts val="500"/>
              </a:spcAft>
              <a:defRPr sz="700">
                <a:solidFill>
                  <a:schemeClr val="tx1"/>
                </a:solidFill>
              </a:defRPr>
            </a:lvl2pPr>
            <a:lvl3pPr marL="52720" indent="-52720">
              <a:defRPr sz="600">
                <a:solidFill>
                  <a:schemeClr val="tx1">
                    <a:lumMod val="50000"/>
                  </a:schemeClr>
                </a:solidFill>
              </a:defRPr>
            </a:lvl3pPr>
            <a:lvl4pPr marL="52720" indent="-52720">
              <a:defRPr sz="600">
                <a:solidFill>
                  <a:schemeClr val="tx1">
                    <a:lumMod val="50000"/>
                  </a:schemeClr>
                </a:solidFill>
              </a:defRPr>
            </a:lvl4pPr>
            <a:lvl5pPr marL="52720" indent="-5272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70920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ull width conten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0"/>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617962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up w/ margin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2164"/>
            <a:ext cx="2468880" cy="2071686"/>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6279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up full-bleed righ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40664"/>
            <a:ext cx="2551113" cy="2185099"/>
          </a:xfrm>
          <a:prstGeom prst="rect">
            <a:avLst/>
          </a:prstGeom>
        </p:spPr>
        <p:txBody>
          <a:bodyPr/>
          <a:lstStyle>
            <a:lvl1pPr>
              <a:buClr>
                <a:schemeClr val="accent2"/>
              </a:buClr>
              <a:defRPr>
                <a:solidFill>
                  <a:schemeClr val="tx1"/>
                </a:solidFill>
              </a:defRPr>
            </a:lvl1pPr>
          </a:lstStyle>
          <a:p>
            <a:pPr lvl="0"/>
            <a:endParaRPr lang="en-US" dirty="0"/>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0891550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 width top, 2 up bottom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200"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3983"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2"/>
          </p:nvPr>
        </p:nvSpPr>
        <p:spPr>
          <a:xfrm>
            <a:off x="76200" y="792164"/>
            <a:ext cx="5046663" cy="545684"/>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321035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up objects, 2-up text">
    <p:spTree>
      <p:nvGrpSpPr>
        <p:cNvPr id="1" name=""/>
        <p:cNvGrpSpPr/>
        <p:nvPr/>
      </p:nvGrpSpPr>
      <p:grpSpPr>
        <a:xfrm>
          <a:off x="0" y="0"/>
          <a:ext cx="0" cy="0"/>
          <a:chOff x="0" y="0"/>
          <a:chExt cx="0" cy="0"/>
        </a:xfrm>
      </p:grpSpPr>
      <p:sp>
        <p:nvSpPr>
          <p:cNvPr id="11"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Content Placeholder 4"/>
          <p:cNvSpPr>
            <a:spLocks noGrp="1"/>
          </p:cNvSpPr>
          <p:nvPr>
            <p:ph sz="quarter" idx="11"/>
          </p:nvPr>
        </p:nvSpPr>
        <p:spPr>
          <a:xfrm>
            <a:off x="80645" y="1168389"/>
            <a:ext cx="2468880" cy="1287475"/>
          </a:xfrm>
          <a:noFill/>
        </p:spPr>
        <p:txBody>
          <a:bodyPr>
            <a:noAutofit/>
          </a:bodyPr>
          <a:lstStyle>
            <a:lvl1pPr>
              <a:defRPr sz="900">
                <a:solidFill>
                  <a:schemeClr val="tx1"/>
                </a:solidFill>
              </a:defRPr>
            </a:lvl1pPr>
          </a:lstStyle>
          <a:p>
            <a:pPr lvl="0"/>
            <a:r>
              <a:rPr lang="en-US"/>
              <a:t>Click to edit Master text styles</a:t>
            </a:r>
          </a:p>
        </p:txBody>
      </p:sp>
      <p:sp>
        <p:nvSpPr>
          <p:cNvPr id="12" name="Content Placeholder 4"/>
          <p:cNvSpPr>
            <a:spLocks noGrp="1"/>
          </p:cNvSpPr>
          <p:nvPr>
            <p:ph sz="quarter" idx="13"/>
          </p:nvPr>
        </p:nvSpPr>
        <p:spPr>
          <a:xfrm>
            <a:off x="2653983" y="1168390"/>
            <a:ext cx="2468880" cy="1287483"/>
          </a:xfrm>
          <a:noFill/>
        </p:spPr>
        <p:txBody>
          <a:bodyPr>
            <a:noAutofit/>
          </a:bodyPr>
          <a:lstStyle>
            <a:lvl1pPr>
              <a:defRPr sz="900">
                <a:solidFill>
                  <a:schemeClr val="tx1"/>
                </a:solidFill>
              </a:defRPr>
            </a:lvl1pPr>
          </a:lstStyle>
          <a:p>
            <a:pPr lvl="0"/>
            <a:r>
              <a:rPr lang="en-US"/>
              <a:t>Click to edit Master text styles</a:t>
            </a:r>
          </a:p>
        </p:txBody>
      </p:sp>
      <p:sp>
        <p:nvSpPr>
          <p:cNvPr id="13" name="Text Placeholder 8"/>
          <p:cNvSpPr>
            <a:spLocks noGrp="1"/>
          </p:cNvSpPr>
          <p:nvPr>
            <p:ph type="body" sz="quarter" idx="14"/>
          </p:nvPr>
        </p:nvSpPr>
        <p:spPr>
          <a:xfrm>
            <a:off x="76199" y="2470005"/>
            <a:ext cx="2468880"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4" name="Text Placeholder 8"/>
          <p:cNvSpPr>
            <a:spLocks noGrp="1"/>
          </p:cNvSpPr>
          <p:nvPr>
            <p:ph type="body" sz="quarter" idx="15"/>
          </p:nvPr>
        </p:nvSpPr>
        <p:spPr>
          <a:xfrm>
            <a:off x="2651125" y="2470005"/>
            <a:ext cx="2471738"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5" name="Text Placeholder 7"/>
          <p:cNvSpPr>
            <a:spLocks noGrp="1"/>
          </p:cNvSpPr>
          <p:nvPr>
            <p:ph type="body" sz="quarter" idx="12"/>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16" name="Title 1"/>
          <p:cNvSpPr>
            <a:spLocks noGrp="1"/>
          </p:cNvSpPr>
          <p:nvPr>
            <p:ph type="title"/>
          </p:nvPr>
        </p:nvSpPr>
        <p:spPr>
          <a:xfrm>
            <a:off x="-2"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1980398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up objects, 3-up text">
    <p:spTree>
      <p:nvGrpSpPr>
        <p:cNvPr id="1" name=""/>
        <p:cNvGrpSpPr/>
        <p:nvPr/>
      </p:nvGrpSpPr>
      <p:grpSpPr>
        <a:xfrm>
          <a:off x="0" y="0"/>
          <a:ext cx="0" cy="0"/>
          <a:chOff x="0" y="0"/>
          <a:chExt cx="0" cy="0"/>
        </a:xfrm>
      </p:grpSpPr>
      <p:sp>
        <p:nvSpPr>
          <p:cNvPr id="2"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2" name="Content Placeholder 4"/>
          <p:cNvSpPr>
            <a:spLocks noGrp="1"/>
          </p:cNvSpPr>
          <p:nvPr>
            <p:ph sz="quarter" idx="11"/>
          </p:nvPr>
        </p:nvSpPr>
        <p:spPr>
          <a:xfrm>
            <a:off x="76200"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4" name="Content Placeholder 4"/>
          <p:cNvSpPr>
            <a:spLocks noGrp="1"/>
          </p:cNvSpPr>
          <p:nvPr>
            <p:ph sz="quarter" idx="12"/>
          </p:nvPr>
        </p:nvSpPr>
        <p:spPr>
          <a:xfrm>
            <a:off x="3504375"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5" name="Content Placeholder 4"/>
          <p:cNvSpPr>
            <a:spLocks noGrp="1"/>
          </p:cNvSpPr>
          <p:nvPr>
            <p:ph sz="quarter" idx="13"/>
          </p:nvPr>
        </p:nvSpPr>
        <p:spPr>
          <a:xfrm>
            <a:off x="1790287" y="1166225"/>
            <a:ext cx="1618488" cy="1287483"/>
          </a:xfrm>
          <a:noFill/>
        </p:spPr>
        <p:txBody>
          <a:bodyPr>
            <a:noAutofit/>
          </a:bodyPr>
          <a:lstStyle>
            <a:lvl1pPr>
              <a:defRPr sz="900">
                <a:solidFill>
                  <a:schemeClr val="tx1"/>
                </a:solidFill>
              </a:defRPr>
            </a:lvl1pPr>
          </a:lstStyle>
          <a:p>
            <a:pPr lvl="0"/>
            <a:r>
              <a:rPr lang="en-US" dirty="0"/>
              <a:t>Click to edit Master text styles</a:t>
            </a:r>
          </a:p>
        </p:txBody>
      </p:sp>
      <p:sp>
        <p:nvSpPr>
          <p:cNvPr id="16" name="Text Placeholder 8"/>
          <p:cNvSpPr>
            <a:spLocks noGrp="1"/>
          </p:cNvSpPr>
          <p:nvPr>
            <p:ph type="body" sz="quarter" idx="14"/>
          </p:nvPr>
        </p:nvSpPr>
        <p:spPr>
          <a:xfrm>
            <a:off x="76200"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7" name="Text Placeholder 8"/>
          <p:cNvSpPr>
            <a:spLocks noGrp="1"/>
          </p:cNvSpPr>
          <p:nvPr>
            <p:ph type="body" sz="quarter" idx="15"/>
          </p:nvPr>
        </p:nvSpPr>
        <p:spPr>
          <a:xfrm>
            <a:off x="1792669"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8" name="Text Placeholder 8"/>
          <p:cNvSpPr>
            <a:spLocks noGrp="1"/>
          </p:cNvSpPr>
          <p:nvPr>
            <p:ph type="body" sz="quarter" idx="16"/>
          </p:nvPr>
        </p:nvSpPr>
        <p:spPr>
          <a:xfrm>
            <a:off x="3504375" y="2461138"/>
            <a:ext cx="1618488" cy="402712"/>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9" name="Text Placeholder 7"/>
          <p:cNvSpPr>
            <a:spLocks noGrp="1"/>
          </p:cNvSpPr>
          <p:nvPr>
            <p:ph type="body" sz="quarter" idx="17"/>
          </p:nvPr>
        </p:nvSpPr>
        <p:spPr>
          <a:xfrm>
            <a:off x="76200" y="799945"/>
            <a:ext cx="5046663"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Tree>
    <p:extLst>
      <p:ext uri="{BB962C8B-B14F-4D97-AF65-F5344CB8AC3E}">
        <p14:creationId xmlns:p14="http://schemas.microsoft.com/office/powerpoint/2010/main" val="34897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up objects, 2-up text">
    <p:spTree>
      <p:nvGrpSpPr>
        <p:cNvPr id="1" name=""/>
        <p:cNvGrpSpPr/>
        <p:nvPr/>
      </p:nvGrpSpPr>
      <p:grpSpPr>
        <a:xfrm>
          <a:off x="0" y="0"/>
          <a:ext cx="0" cy="0"/>
          <a:chOff x="0" y="0"/>
          <a:chExt cx="0" cy="0"/>
        </a:xfrm>
      </p:grpSpPr>
      <p:sp>
        <p:nvSpPr>
          <p:cNvPr id="11"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Content Placeholder 4"/>
          <p:cNvSpPr>
            <a:spLocks noGrp="1"/>
          </p:cNvSpPr>
          <p:nvPr>
            <p:ph sz="quarter" idx="11"/>
          </p:nvPr>
        </p:nvSpPr>
        <p:spPr>
          <a:xfrm>
            <a:off x="76199" y="1168389"/>
            <a:ext cx="2473325" cy="1287475"/>
          </a:xfrm>
          <a:noFill/>
        </p:spPr>
        <p:txBody>
          <a:bodyPr>
            <a:noAutofit/>
          </a:bodyPr>
          <a:lstStyle>
            <a:lvl1pPr>
              <a:defRPr sz="1000">
                <a:solidFill>
                  <a:schemeClr val="tx1"/>
                </a:solidFill>
              </a:defRPr>
            </a:lvl1pPr>
          </a:lstStyle>
          <a:p>
            <a:pPr lvl="0"/>
            <a:r>
              <a:rPr lang="en-US" dirty="0"/>
              <a:t>Click to edit Master text styles</a:t>
            </a:r>
          </a:p>
        </p:txBody>
      </p:sp>
      <p:sp>
        <p:nvSpPr>
          <p:cNvPr id="12" name="Content Placeholder 4"/>
          <p:cNvSpPr>
            <a:spLocks noGrp="1"/>
          </p:cNvSpPr>
          <p:nvPr>
            <p:ph sz="quarter" idx="13"/>
          </p:nvPr>
        </p:nvSpPr>
        <p:spPr>
          <a:xfrm>
            <a:off x="2659063" y="1168390"/>
            <a:ext cx="2463800" cy="1287483"/>
          </a:xfrm>
          <a:noFill/>
        </p:spPr>
        <p:txBody>
          <a:bodyPr>
            <a:noAutofit/>
          </a:bodyPr>
          <a:lstStyle>
            <a:lvl1pPr>
              <a:defRPr sz="1000">
                <a:solidFill>
                  <a:schemeClr val="tx1"/>
                </a:solidFill>
              </a:defRPr>
            </a:lvl1pPr>
          </a:lstStyle>
          <a:p>
            <a:pPr lvl="0"/>
            <a:r>
              <a:rPr lang="en-US" dirty="0"/>
              <a:t>Click to edit Master text styles</a:t>
            </a:r>
          </a:p>
        </p:txBody>
      </p:sp>
      <p:sp>
        <p:nvSpPr>
          <p:cNvPr id="13" name="Text Placeholder 8"/>
          <p:cNvSpPr>
            <a:spLocks noGrp="1"/>
          </p:cNvSpPr>
          <p:nvPr>
            <p:ph type="body" sz="quarter" idx="14"/>
          </p:nvPr>
        </p:nvSpPr>
        <p:spPr>
          <a:xfrm>
            <a:off x="76199" y="2470005"/>
            <a:ext cx="2473325" cy="393845"/>
          </a:xfrm>
        </p:spPr>
        <p:txBody>
          <a:bodyPr lIns="0" tIns="0" rIns="0" bIns="0">
            <a:noAutofit/>
          </a:bodyPr>
          <a:lstStyle>
            <a:lvl1pPr algn="l">
              <a:defRPr sz="10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4" name="Text Placeholder 8"/>
          <p:cNvSpPr>
            <a:spLocks noGrp="1"/>
          </p:cNvSpPr>
          <p:nvPr>
            <p:ph type="body" sz="quarter" idx="15"/>
          </p:nvPr>
        </p:nvSpPr>
        <p:spPr>
          <a:xfrm>
            <a:off x="2651125" y="2470005"/>
            <a:ext cx="2471738" cy="393845"/>
          </a:xfrm>
        </p:spPr>
        <p:txBody>
          <a:bodyPr lIns="0" tIns="0" rIns="0" bIns="0">
            <a:noAutofit/>
          </a:bodyPr>
          <a:lstStyle>
            <a:lvl1pPr algn="l">
              <a:defRPr sz="10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5" name="Text Placeholder 7"/>
          <p:cNvSpPr>
            <a:spLocks noGrp="1"/>
          </p:cNvSpPr>
          <p:nvPr>
            <p:ph type="body" sz="quarter" idx="12"/>
          </p:nvPr>
        </p:nvSpPr>
        <p:spPr>
          <a:xfrm>
            <a:off x="76200" y="799945"/>
            <a:ext cx="5046664" cy="368445"/>
          </a:xfrm>
        </p:spPr>
        <p:txBody>
          <a:bodyPr lIns="0" rIns="0">
            <a:noAutofit/>
          </a:bodyPr>
          <a:lstStyle>
            <a:lvl1pPr>
              <a:defRPr sz="10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16" name="Title 1"/>
          <p:cNvSpPr>
            <a:spLocks noGrp="1"/>
          </p:cNvSpPr>
          <p:nvPr>
            <p:ph type="title"/>
          </p:nvPr>
        </p:nvSpPr>
        <p:spPr>
          <a:xfrm>
            <a:off x="-1" y="-3"/>
            <a:ext cx="4379976"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39686666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up objects, 4-up text">
    <p:spTree>
      <p:nvGrpSpPr>
        <p:cNvPr id="1" name=""/>
        <p:cNvGrpSpPr/>
        <p:nvPr/>
      </p:nvGrpSpPr>
      <p:grpSpPr>
        <a:xfrm>
          <a:off x="0" y="0"/>
          <a:ext cx="0" cy="0"/>
          <a:chOff x="0" y="0"/>
          <a:chExt cx="0" cy="0"/>
        </a:xfrm>
      </p:grpSpPr>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5" name="Content Placeholder 4"/>
          <p:cNvSpPr>
            <a:spLocks noGrp="1"/>
          </p:cNvSpPr>
          <p:nvPr>
            <p:ph sz="quarter" idx="11"/>
          </p:nvPr>
        </p:nvSpPr>
        <p:spPr>
          <a:xfrm>
            <a:off x="76200"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6" name="Content Placeholder 4"/>
          <p:cNvSpPr>
            <a:spLocks noGrp="1"/>
          </p:cNvSpPr>
          <p:nvPr>
            <p:ph sz="quarter" idx="12"/>
          </p:nvPr>
        </p:nvSpPr>
        <p:spPr>
          <a:xfrm>
            <a:off x="2648162"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7" name="Content Placeholder 4"/>
          <p:cNvSpPr>
            <a:spLocks noGrp="1"/>
          </p:cNvSpPr>
          <p:nvPr>
            <p:ph sz="quarter" idx="13"/>
          </p:nvPr>
        </p:nvSpPr>
        <p:spPr>
          <a:xfrm>
            <a:off x="1362181" y="1176222"/>
            <a:ext cx="1188720" cy="1261735"/>
          </a:xfrm>
          <a:noFill/>
        </p:spPr>
        <p:txBody>
          <a:bodyPr>
            <a:noAutofit/>
          </a:bodyPr>
          <a:lstStyle>
            <a:lvl1pPr>
              <a:defRPr sz="900">
                <a:solidFill>
                  <a:schemeClr val="tx1"/>
                </a:solidFill>
              </a:defRPr>
            </a:lvl1pPr>
          </a:lstStyle>
          <a:p>
            <a:pPr lvl="0"/>
            <a:r>
              <a:rPr lang="en-US"/>
              <a:t>Click to edit Master text styles</a:t>
            </a:r>
          </a:p>
        </p:txBody>
      </p:sp>
      <p:sp>
        <p:nvSpPr>
          <p:cNvPr id="18" name="Text Placeholder 8"/>
          <p:cNvSpPr>
            <a:spLocks noGrp="1"/>
          </p:cNvSpPr>
          <p:nvPr>
            <p:ph type="body" sz="quarter" idx="14"/>
          </p:nvPr>
        </p:nvSpPr>
        <p:spPr>
          <a:xfrm>
            <a:off x="76200"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19" name="Text Placeholder 8"/>
          <p:cNvSpPr>
            <a:spLocks noGrp="1"/>
          </p:cNvSpPr>
          <p:nvPr>
            <p:ph type="body" sz="quarter" idx="15"/>
          </p:nvPr>
        </p:nvSpPr>
        <p:spPr>
          <a:xfrm>
            <a:off x="1362181"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0" name="Text Placeholder 8"/>
          <p:cNvSpPr>
            <a:spLocks noGrp="1"/>
          </p:cNvSpPr>
          <p:nvPr>
            <p:ph type="body" sz="quarter" idx="16"/>
          </p:nvPr>
        </p:nvSpPr>
        <p:spPr>
          <a:xfrm>
            <a:off x="2648162"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1" name="Content Placeholder 4"/>
          <p:cNvSpPr>
            <a:spLocks noGrp="1"/>
          </p:cNvSpPr>
          <p:nvPr>
            <p:ph sz="quarter" idx="17"/>
          </p:nvPr>
        </p:nvSpPr>
        <p:spPr>
          <a:xfrm>
            <a:off x="3934143"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22" name="Text Placeholder 8"/>
          <p:cNvSpPr>
            <a:spLocks noGrp="1"/>
          </p:cNvSpPr>
          <p:nvPr>
            <p:ph type="body" sz="quarter" idx="18"/>
          </p:nvPr>
        </p:nvSpPr>
        <p:spPr>
          <a:xfrm>
            <a:off x="3934143"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3" name="Text Placeholder 7"/>
          <p:cNvSpPr>
            <a:spLocks noGrp="1"/>
          </p:cNvSpPr>
          <p:nvPr>
            <p:ph type="body" sz="quarter" idx="19"/>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24"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35607398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Empty Content Space">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marL="515938" indent="-515938">
              <a:defRPr/>
            </a:lvl1pPr>
          </a:lstStyle>
          <a:p>
            <a:r>
              <a:rPr lang="en-US" dirty="0"/>
              <a:t>Click to edit Master title style</a:t>
            </a:r>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4313384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Full wid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82296" rIns="82296">
            <a:noAutofit/>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176315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ull width conten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0"/>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1265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up w/ margin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2164"/>
            <a:ext cx="2468880" cy="2071686"/>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7101127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up full-bleed righ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37535"/>
            <a:ext cx="2551113" cy="2188228"/>
          </a:xfrm>
          <a:prstGeom prst="rect">
            <a:avLst/>
          </a:prstGeom>
        </p:spPr>
        <p:txBody>
          <a:bodyPr/>
          <a:lstStyle>
            <a:lvl1pPr>
              <a:buClr>
                <a:schemeClr val="accent2"/>
              </a:buClr>
              <a:defRPr>
                <a:solidFill>
                  <a:schemeClr val="tx1"/>
                </a:solidFill>
              </a:defRPr>
            </a:lvl1pPr>
          </a:lstStyle>
          <a:p>
            <a:pPr lvl="0"/>
            <a:endParaRPr lang="en-US" dirty="0"/>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4614186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ull width top, 2 up bottom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200"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3983"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2"/>
          </p:nvPr>
        </p:nvSpPr>
        <p:spPr>
          <a:xfrm>
            <a:off x="76200" y="792164"/>
            <a:ext cx="5046663" cy="545684"/>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860693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up objects, 2-up text">
    <p:spTree>
      <p:nvGrpSpPr>
        <p:cNvPr id="1" name=""/>
        <p:cNvGrpSpPr/>
        <p:nvPr/>
      </p:nvGrpSpPr>
      <p:grpSpPr>
        <a:xfrm>
          <a:off x="0" y="0"/>
          <a:ext cx="0" cy="0"/>
          <a:chOff x="0" y="0"/>
          <a:chExt cx="0" cy="0"/>
        </a:xfrm>
      </p:grpSpPr>
      <p:sp>
        <p:nvSpPr>
          <p:cNvPr id="11"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Content Placeholder 4"/>
          <p:cNvSpPr>
            <a:spLocks noGrp="1"/>
          </p:cNvSpPr>
          <p:nvPr>
            <p:ph sz="quarter" idx="11"/>
          </p:nvPr>
        </p:nvSpPr>
        <p:spPr>
          <a:xfrm>
            <a:off x="80645" y="1168389"/>
            <a:ext cx="2468880" cy="1287475"/>
          </a:xfrm>
          <a:noFill/>
        </p:spPr>
        <p:txBody>
          <a:bodyPr>
            <a:noAutofit/>
          </a:bodyPr>
          <a:lstStyle>
            <a:lvl1pPr>
              <a:defRPr sz="900">
                <a:solidFill>
                  <a:schemeClr val="tx1"/>
                </a:solidFill>
              </a:defRPr>
            </a:lvl1pPr>
          </a:lstStyle>
          <a:p>
            <a:pPr lvl="0"/>
            <a:r>
              <a:rPr lang="en-US"/>
              <a:t>Click to edit Master text styles</a:t>
            </a:r>
          </a:p>
        </p:txBody>
      </p:sp>
      <p:sp>
        <p:nvSpPr>
          <p:cNvPr id="12" name="Content Placeholder 4"/>
          <p:cNvSpPr>
            <a:spLocks noGrp="1"/>
          </p:cNvSpPr>
          <p:nvPr>
            <p:ph sz="quarter" idx="13"/>
          </p:nvPr>
        </p:nvSpPr>
        <p:spPr>
          <a:xfrm>
            <a:off x="2653983" y="1168390"/>
            <a:ext cx="2468880" cy="1287483"/>
          </a:xfrm>
          <a:noFill/>
        </p:spPr>
        <p:txBody>
          <a:bodyPr>
            <a:noAutofit/>
          </a:bodyPr>
          <a:lstStyle>
            <a:lvl1pPr>
              <a:defRPr sz="900">
                <a:solidFill>
                  <a:schemeClr val="tx1"/>
                </a:solidFill>
              </a:defRPr>
            </a:lvl1pPr>
          </a:lstStyle>
          <a:p>
            <a:pPr lvl="0"/>
            <a:r>
              <a:rPr lang="en-US"/>
              <a:t>Click to edit Master text styles</a:t>
            </a:r>
          </a:p>
        </p:txBody>
      </p:sp>
      <p:sp>
        <p:nvSpPr>
          <p:cNvPr id="13" name="Text Placeholder 8"/>
          <p:cNvSpPr>
            <a:spLocks noGrp="1"/>
          </p:cNvSpPr>
          <p:nvPr>
            <p:ph type="body" sz="quarter" idx="14"/>
          </p:nvPr>
        </p:nvSpPr>
        <p:spPr>
          <a:xfrm>
            <a:off x="76199" y="2470005"/>
            <a:ext cx="2468880"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4" name="Text Placeholder 8"/>
          <p:cNvSpPr>
            <a:spLocks noGrp="1"/>
          </p:cNvSpPr>
          <p:nvPr>
            <p:ph type="body" sz="quarter" idx="15"/>
          </p:nvPr>
        </p:nvSpPr>
        <p:spPr>
          <a:xfrm>
            <a:off x="2651125" y="2470005"/>
            <a:ext cx="2471738"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5" name="Text Placeholder 7"/>
          <p:cNvSpPr>
            <a:spLocks noGrp="1"/>
          </p:cNvSpPr>
          <p:nvPr>
            <p:ph type="body" sz="quarter" idx="12"/>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16" name="Title 1"/>
          <p:cNvSpPr>
            <a:spLocks noGrp="1"/>
          </p:cNvSpPr>
          <p:nvPr>
            <p:ph type="title"/>
          </p:nvPr>
        </p:nvSpPr>
        <p:spPr>
          <a:xfrm>
            <a:off x="-2"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15328475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up objects, 3-up text">
    <p:spTree>
      <p:nvGrpSpPr>
        <p:cNvPr id="1" name=""/>
        <p:cNvGrpSpPr/>
        <p:nvPr/>
      </p:nvGrpSpPr>
      <p:grpSpPr>
        <a:xfrm>
          <a:off x="0" y="0"/>
          <a:ext cx="0" cy="0"/>
          <a:chOff x="0" y="0"/>
          <a:chExt cx="0" cy="0"/>
        </a:xfrm>
      </p:grpSpPr>
      <p:sp>
        <p:nvSpPr>
          <p:cNvPr id="2"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2" name="Content Placeholder 4"/>
          <p:cNvSpPr>
            <a:spLocks noGrp="1"/>
          </p:cNvSpPr>
          <p:nvPr>
            <p:ph sz="quarter" idx="11"/>
          </p:nvPr>
        </p:nvSpPr>
        <p:spPr>
          <a:xfrm>
            <a:off x="76200"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4" name="Content Placeholder 4"/>
          <p:cNvSpPr>
            <a:spLocks noGrp="1"/>
          </p:cNvSpPr>
          <p:nvPr>
            <p:ph sz="quarter" idx="12"/>
          </p:nvPr>
        </p:nvSpPr>
        <p:spPr>
          <a:xfrm>
            <a:off x="3504375"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5" name="Content Placeholder 4"/>
          <p:cNvSpPr>
            <a:spLocks noGrp="1"/>
          </p:cNvSpPr>
          <p:nvPr>
            <p:ph sz="quarter" idx="13"/>
          </p:nvPr>
        </p:nvSpPr>
        <p:spPr>
          <a:xfrm>
            <a:off x="1790287" y="1166225"/>
            <a:ext cx="1618488" cy="1287483"/>
          </a:xfrm>
          <a:noFill/>
        </p:spPr>
        <p:txBody>
          <a:bodyPr>
            <a:noAutofit/>
          </a:bodyPr>
          <a:lstStyle>
            <a:lvl1pPr>
              <a:defRPr sz="900">
                <a:solidFill>
                  <a:schemeClr val="tx1"/>
                </a:solidFill>
              </a:defRPr>
            </a:lvl1pPr>
          </a:lstStyle>
          <a:p>
            <a:pPr lvl="0"/>
            <a:r>
              <a:rPr lang="en-US" dirty="0"/>
              <a:t>Click to edit Master text styles</a:t>
            </a:r>
          </a:p>
        </p:txBody>
      </p:sp>
      <p:sp>
        <p:nvSpPr>
          <p:cNvPr id="16" name="Text Placeholder 8"/>
          <p:cNvSpPr>
            <a:spLocks noGrp="1"/>
          </p:cNvSpPr>
          <p:nvPr>
            <p:ph type="body" sz="quarter" idx="14"/>
          </p:nvPr>
        </p:nvSpPr>
        <p:spPr>
          <a:xfrm>
            <a:off x="76200"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7" name="Text Placeholder 8"/>
          <p:cNvSpPr>
            <a:spLocks noGrp="1"/>
          </p:cNvSpPr>
          <p:nvPr>
            <p:ph type="body" sz="quarter" idx="15"/>
          </p:nvPr>
        </p:nvSpPr>
        <p:spPr>
          <a:xfrm>
            <a:off x="1792669"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8" name="Text Placeholder 8"/>
          <p:cNvSpPr>
            <a:spLocks noGrp="1"/>
          </p:cNvSpPr>
          <p:nvPr>
            <p:ph type="body" sz="quarter" idx="16"/>
          </p:nvPr>
        </p:nvSpPr>
        <p:spPr>
          <a:xfrm>
            <a:off x="3504375" y="2461138"/>
            <a:ext cx="1618488" cy="402712"/>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9" name="Text Placeholder 7"/>
          <p:cNvSpPr>
            <a:spLocks noGrp="1"/>
          </p:cNvSpPr>
          <p:nvPr>
            <p:ph type="body" sz="quarter" idx="17"/>
          </p:nvPr>
        </p:nvSpPr>
        <p:spPr>
          <a:xfrm>
            <a:off x="76200" y="799945"/>
            <a:ext cx="5046663"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Tree>
    <p:extLst>
      <p:ext uri="{BB962C8B-B14F-4D97-AF65-F5344CB8AC3E}">
        <p14:creationId xmlns:p14="http://schemas.microsoft.com/office/powerpoint/2010/main" val="13331834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up objects, 4-up text">
    <p:spTree>
      <p:nvGrpSpPr>
        <p:cNvPr id="1" name=""/>
        <p:cNvGrpSpPr/>
        <p:nvPr/>
      </p:nvGrpSpPr>
      <p:grpSpPr>
        <a:xfrm>
          <a:off x="0" y="0"/>
          <a:ext cx="0" cy="0"/>
          <a:chOff x="0" y="0"/>
          <a:chExt cx="0" cy="0"/>
        </a:xfrm>
      </p:grpSpPr>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5" name="Content Placeholder 4"/>
          <p:cNvSpPr>
            <a:spLocks noGrp="1"/>
          </p:cNvSpPr>
          <p:nvPr>
            <p:ph sz="quarter" idx="11"/>
          </p:nvPr>
        </p:nvSpPr>
        <p:spPr>
          <a:xfrm>
            <a:off x="76200"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6" name="Content Placeholder 4"/>
          <p:cNvSpPr>
            <a:spLocks noGrp="1"/>
          </p:cNvSpPr>
          <p:nvPr>
            <p:ph sz="quarter" idx="12"/>
          </p:nvPr>
        </p:nvSpPr>
        <p:spPr>
          <a:xfrm>
            <a:off x="2648162"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7" name="Content Placeholder 4"/>
          <p:cNvSpPr>
            <a:spLocks noGrp="1"/>
          </p:cNvSpPr>
          <p:nvPr>
            <p:ph sz="quarter" idx="13"/>
          </p:nvPr>
        </p:nvSpPr>
        <p:spPr>
          <a:xfrm>
            <a:off x="1362181" y="1176222"/>
            <a:ext cx="1188720" cy="1261735"/>
          </a:xfrm>
          <a:noFill/>
        </p:spPr>
        <p:txBody>
          <a:bodyPr>
            <a:noAutofit/>
          </a:bodyPr>
          <a:lstStyle>
            <a:lvl1pPr>
              <a:defRPr sz="900">
                <a:solidFill>
                  <a:schemeClr val="tx1"/>
                </a:solidFill>
              </a:defRPr>
            </a:lvl1pPr>
          </a:lstStyle>
          <a:p>
            <a:pPr lvl="0"/>
            <a:r>
              <a:rPr lang="en-US"/>
              <a:t>Click to edit Master text styles</a:t>
            </a:r>
          </a:p>
        </p:txBody>
      </p:sp>
      <p:sp>
        <p:nvSpPr>
          <p:cNvPr id="18" name="Text Placeholder 8"/>
          <p:cNvSpPr>
            <a:spLocks noGrp="1"/>
          </p:cNvSpPr>
          <p:nvPr>
            <p:ph type="body" sz="quarter" idx="14"/>
          </p:nvPr>
        </p:nvSpPr>
        <p:spPr>
          <a:xfrm>
            <a:off x="76200"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19" name="Text Placeholder 8"/>
          <p:cNvSpPr>
            <a:spLocks noGrp="1"/>
          </p:cNvSpPr>
          <p:nvPr>
            <p:ph type="body" sz="quarter" idx="15"/>
          </p:nvPr>
        </p:nvSpPr>
        <p:spPr>
          <a:xfrm>
            <a:off x="1362181"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0" name="Text Placeholder 8"/>
          <p:cNvSpPr>
            <a:spLocks noGrp="1"/>
          </p:cNvSpPr>
          <p:nvPr>
            <p:ph type="body" sz="quarter" idx="16"/>
          </p:nvPr>
        </p:nvSpPr>
        <p:spPr>
          <a:xfrm>
            <a:off x="2648162"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1" name="Content Placeholder 4"/>
          <p:cNvSpPr>
            <a:spLocks noGrp="1"/>
          </p:cNvSpPr>
          <p:nvPr>
            <p:ph sz="quarter" idx="17"/>
          </p:nvPr>
        </p:nvSpPr>
        <p:spPr>
          <a:xfrm>
            <a:off x="3934143"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22" name="Text Placeholder 8"/>
          <p:cNvSpPr>
            <a:spLocks noGrp="1"/>
          </p:cNvSpPr>
          <p:nvPr>
            <p:ph type="body" sz="quarter" idx="18"/>
          </p:nvPr>
        </p:nvSpPr>
        <p:spPr>
          <a:xfrm>
            <a:off x="3934143"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3" name="Text Placeholder 7"/>
          <p:cNvSpPr>
            <a:spLocks noGrp="1"/>
          </p:cNvSpPr>
          <p:nvPr>
            <p:ph type="body" sz="quarter" idx="19"/>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24"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862681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up objects, 3-up text">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4379976"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2" name="Content Placeholder 4"/>
          <p:cNvSpPr>
            <a:spLocks noGrp="1"/>
          </p:cNvSpPr>
          <p:nvPr>
            <p:ph sz="quarter" idx="11"/>
          </p:nvPr>
        </p:nvSpPr>
        <p:spPr>
          <a:xfrm>
            <a:off x="76200" y="1166225"/>
            <a:ext cx="1618488" cy="1287475"/>
          </a:xfrm>
          <a:noFill/>
        </p:spPr>
        <p:txBody>
          <a:bodyPr>
            <a:noAutofit/>
          </a:bodyPr>
          <a:lstStyle>
            <a:lvl1pPr>
              <a:defRPr sz="1000">
                <a:solidFill>
                  <a:schemeClr val="tx1"/>
                </a:solidFill>
              </a:defRPr>
            </a:lvl1pPr>
          </a:lstStyle>
          <a:p>
            <a:pPr lvl="0"/>
            <a:r>
              <a:rPr lang="en-US" dirty="0"/>
              <a:t>Click to edit Master text styles</a:t>
            </a:r>
          </a:p>
        </p:txBody>
      </p:sp>
      <p:sp>
        <p:nvSpPr>
          <p:cNvPr id="14" name="Content Placeholder 4"/>
          <p:cNvSpPr>
            <a:spLocks noGrp="1"/>
          </p:cNvSpPr>
          <p:nvPr>
            <p:ph sz="quarter" idx="12"/>
          </p:nvPr>
        </p:nvSpPr>
        <p:spPr>
          <a:xfrm>
            <a:off x="3504375" y="1170565"/>
            <a:ext cx="1618488" cy="1287475"/>
          </a:xfrm>
          <a:noFill/>
        </p:spPr>
        <p:txBody>
          <a:bodyPr>
            <a:noAutofit/>
          </a:bodyPr>
          <a:lstStyle>
            <a:lvl1pPr>
              <a:defRPr sz="1000">
                <a:solidFill>
                  <a:schemeClr val="tx1"/>
                </a:solidFill>
              </a:defRPr>
            </a:lvl1pPr>
          </a:lstStyle>
          <a:p>
            <a:pPr lvl="0"/>
            <a:r>
              <a:rPr lang="en-US" dirty="0"/>
              <a:t>Click to edit Master text styles</a:t>
            </a:r>
          </a:p>
        </p:txBody>
      </p:sp>
      <p:sp>
        <p:nvSpPr>
          <p:cNvPr id="15" name="Content Placeholder 4"/>
          <p:cNvSpPr>
            <a:spLocks noGrp="1"/>
          </p:cNvSpPr>
          <p:nvPr>
            <p:ph sz="quarter" idx="13"/>
          </p:nvPr>
        </p:nvSpPr>
        <p:spPr>
          <a:xfrm>
            <a:off x="1790288" y="1166225"/>
            <a:ext cx="1618488" cy="1287483"/>
          </a:xfrm>
          <a:noFill/>
        </p:spPr>
        <p:txBody>
          <a:bodyPr>
            <a:noAutofit/>
          </a:bodyPr>
          <a:lstStyle>
            <a:lvl1pPr>
              <a:defRPr sz="1000">
                <a:solidFill>
                  <a:schemeClr val="tx1"/>
                </a:solidFill>
              </a:defRPr>
            </a:lvl1pPr>
          </a:lstStyle>
          <a:p>
            <a:pPr lvl="0"/>
            <a:r>
              <a:rPr lang="en-US" dirty="0"/>
              <a:t>Click to edit Master text styles</a:t>
            </a:r>
          </a:p>
        </p:txBody>
      </p:sp>
      <p:sp>
        <p:nvSpPr>
          <p:cNvPr id="16" name="Text Placeholder 8"/>
          <p:cNvSpPr>
            <a:spLocks noGrp="1"/>
          </p:cNvSpPr>
          <p:nvPr>
            <p:ph type="body" sz="quarter" idx="14"/>
          </p:nvPr>
        </p:nvSpPr>
        <p:spPr>
          <a:xfrm>
            <a:off x="76200" y="2455935"/>
            <a:ext cx="1618488" cy="407916"/>
          </a:xfrm>
        </p:spPr>
        <p:txBody>
          <a:bodyPr lIns="0" tIns="0" rIns="0" bIns="0">
            <a:noAutofit/>
          </a:bodyPr>
          <a:lstStyle>
            <a:lvl1pPr algn="l">
              <a:defRPr sz="10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7" name="Text Placeholder 8"/>
          <p:cNvSpPr>
            <a:spLocks noGrp="1"/>
          </p:cNvSpPr>
          <p:nvPr>
            <p:ph type="body" sz="quarter" idx="15"/>
          </p:nvPr>
        </p:nvSpPr>
        <p:spPr>
          <a:xfrm>
            <a:off x="1786173" y="2455935"/>
            <a:ext cx="1618488" cy="407916"/>
          </a:xfrm>
        </p:spPr>
        <p:txBody>
          <a:bodyPr lIns="0" tIns="0" rIns="0" bIns="0">
            <a:noAutofit/>
          </a:bodyPr>
          <a:lstStyle>
            <a:lvl1pPr algn="l">
              <a:defRPr sz="10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8" name="Text Placeholder 8"/>
          <p:cNvSpPr>
            <a:spLocks noGrp="1"/>
          </p:cNvSpPr>
          <p:nvPr>
            <p:ph type="body" sz="quarter" idx="16"/>
          </p:nvPr>
        </p:nvSpPr>
        <p:spPr>
          <a:xfrm>
            <a:off x="3496145" y="2461138"/>
            <a:ext cx="1618488" cy="402712"/>
          </a:xfrm>
        </p:spPr>
        <p:txBody>
          <a:bodyPr lIns="0" tIns="0" rIns="0" bIns="0">
            <a:noAutofit/>
          </a:bodyPr>
          <a:lstStyle>
            <a:lvl1pPr algn="l">
              <a:defRPr sz="10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9" name="Text Placeholder 7"/>
          <p:cNvSpPr>
            <a:spLocks noGrp="1"/>
          </p:cNvSpPr>
          <p:nvPr>
            <p:ph type="body" sz="quarter" idx="17"/>
          </p:nvPr>
        </p:nvSpPr>
        <p:spPr>
          <a:xfrm>
            <a:off x="76200" y="790575"/>
            <a:ext cx="5046663" cy="377815"/>
          </a:xfrm>
        </p:spPr>
        <p:txBody>
          <a:bodyPr lIns="0" rIns="0">
            <a:noAutofit/>
          </a:bodyPr>
          <a:lstStyle>
            <a:lvl1pPr>
              <a:defRPr sz="10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984" y="1728966"/>
            <a:ext cx="85337" cy="85337"/>
          </a:xfrm>
          <a:prstGeom prst="rect">
            <a:avLst/>
          </a:prstGeom>
        </p:spPr>
      </p:pic>
    </p:spTree>
    <p:extLst>
      <p:ext uri="{BB962C8B-B14F-4D97-AF65-F5344CB8AC3E}">
        <p14:creationId xmlns:p14="http://schemas.microsoft.com/office/powerpoint/2010/main" val="31933608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Empty Content Space">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marL="515938" indent="-515938">
              <a:defRPr/>
            </a:lvl1pPr>
          </a:lstStyle>
          <a:p>
            <a:r>
              <a:rPr lang="en-US" dirty="0"/>
              <a:t>Click to edit Master title style</a:t>
            </a:r>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300415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ull width conten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0"/>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658452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up w/ margin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2164"/>
            <a:ext cx="2468880" cy="2071686"/>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6108429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 up full-bleed righ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37535"/>
            <a:ext cx="2551113" cy="2188228"/>
          </a:xfrm>
          <a:prstGeom prst="rect">
            <a:avLst/>
          </a:prstGeom>
        </p:spPr>
        <p:txBody>
          <a:bodyPr/>
          <a:lstStyle>
            <a:lvl1pPr>
              <a:buClr>
                <a:schemeClr val="accent2"/>
              </a:buClr>
              <a:defRPr>
                <a:solidFill>
                  <a:schemeClr val="tx1"/>
                </a:solidFill>
              </a:defRPr>
            </a:lvl1pPr>
          </a:lstStyle>
          <a:p>
            <a:pPr lvl="0"/>
            <a:endParaRPr lang="en-US" dirty="0"/>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5573898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 width top, 2 up bottom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200"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3983"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2"/>
          </p:nvPr>
        </p:nvSpPr>
        <p:spPr>
          <a:xfrm>
            <a:off x="76200" y="792164"/>
            <a:ext cx="5046663" cy="545684"/>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789678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up objects, 2-up text">
    <p:spTree>
      <p:nvGrpSpPr>
        <p:cNvPr id="1" name=""/>
        <p:cNvGrpSpPr/>
        <p:nvPr/>
      </p:nvGrpSpPr>
      <p:grpSpPr>
        <a:xfrm>
          <a:off x="0" y="0"/>
          <a:ext cx="0" cy="0"/>
          <a:chOff x="0" y="0"/>
          <a:chExt cx="0" cy="0"/>
        </a:xfrm>
      </p:grpSpPr>
      <p:sp>
        <p:nvSpPr>
          <p:cNvPr id="11"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Content Placeholder 4"/>
          <p:cNvSpPr>
            <a:spLocks noGrp="1"/>
          </p:cNvSpPr>
          <p:nvPr>
            <p:ph sz="quarter" idx="11"/>
          </p:nvPr>
        </p:nvSpPr>
        <p:spPr>
          <a:xfrm>
            <a:off x="80645" y="1168389"/>
            <a:ext cx="2468880" cy="1287475"/>
          </a:xfrm>
          <a:noFill/>
        </p:spPr>
        <p:txBody>
          <a:bodyPr>
            <a:noAutofit/>
          </a:bodyPr>
          <a:lstStyle>
            <a:lvl1pPr>
              <a:defRPr sz="900">
                <a:solidFill>
                  <a:schemeClr val="tx1"/>
                </a:solidFill>
              </a:defRPr>
            </a:lvl1pPr>
          </a:lstStyle>
          <a:p>
            <a:pPr lvl="0"/>
            <a:r>
              <a:rPr lang="en-US"/>
              <a:t>Click to edit Master text styles</a:t>
            </a:r>
          </a:p>
        </p:txBody>
      </p:sp>
      <p:sp>
        <p:nvSpPr>
          <p:cNvPr id="12" name="Content Placeholder 4"/>
          <p:cNvSpPr>
            <a:spLocks noGrp="1"/>
          </p:cNvSpPr>
          <p:nvPr>
            <p:ph sz="quarter" idx="13"/>
          </p:nvPr>
        </p:nvSpPr>
        <p:spPr>
          <a:xfrm>
            <a:off x="2653983" y="1168390"/>
            <a:ext cx="2468880" cy="1287483"/>
          </a:xfrm>
          <a:noFill/>
        </p:spPr>
        <p:txBody>
          <a:bodyPr>
            <a:noAutofit/>
          </a:bodyPr>
          <a:lstStyle>
            <a:lvl1pPr>
              <a:defRPr sz="900">
                <a:solidFill>
                  <a:schemeClr val="tx1"/>
                </a:solidFill>
              </a:defRPr>
            </a:lvl1pPr>
          </a:lstStyle>
          <a:p>
            <a:pPr lvl="0"/>
            <a:r>
              <a:rPr lang="en-US"/>
              <a:t>Click to edit Master text styles</a:t>
            </a:r>
          </a:p>
        </p:txBody>
      </p:sp>
      <p:sp>
        <p:nvSpPr>
          <p:cNvPr id="13" name="Text Placeholder 8"/>
          <p:cNvSpPr>
            <a:spLocks noGrp="1"/>
          </p:cNvSpPr>
          <p:nvPr>
            <p:ph type="body" sz="quarter" idx="14"/>
          </p:nvPr>
        </p:nvSpPr>
        <p:spPr>
          <a:xfrm>
            <a:off x="76199" y="2470005"/>
            <a:ext cx="2468880"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4" name="Text Placeholder 8"/>
          <p:cNvSpPr>
            <a:spLocks noGrp="1"/>
          </p:cNvSpPr>
          <p:nvPr>
            <p:ph type="body" sz="quarter" idx="15"/>
          </p:nvPr>
        </p:nvSpPr>
        <p:spPr>
          <a:xfrm>
            <a:off x="2651125" y="2470005"/>
            <a:ext cx="2471738"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5" name="Text Placeholder 7"/>
          <p:cNvSpPr>
            <a:spLocks noGrp="1"/>
          </p:cNvSpPr>
          <p:nvPr>
            <p:ph type="body" sz="quarter" idx="12"/>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16" name="Title 1"/>
          <p:cNvSpPr>
            <a:spLocks noGrp="1"/>
          </p:cNvSpPr>
          <p:nvPr>
            <p:ph type="title"/>
          </p:nvPr>
        </p:nvSpPr>
        <p:spPr>
          <a:xfrm>
            <a:off x="-2"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11120683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up objects, 3-up text">
    <p:spTree>
      <p:nvGrpSpPr>
        <p:cNvPr id="1" name=""/>
        <p:cNvGrpSpPr/>
        <p:nvPr/>
      </p:nvGrpSpPr>
      <p:grpSpPr>
        <a:xfrm>
          <a:off x="0" y="0"/>
          <a:ext cx="0" cy="0"/>
          <a:chOff x="0" y="0"/>
          <a:chExt cx="0" cy="0"/>
        </a:xfrm>
      </p:grpSpPr>
      <p:sp>
        <p:nvSpPr>
          <p:cNvPr id="2"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2" name="Content Placeholder 4"/>
          <p:cNvSpPr>
            <a:spLocks noGrp="1"/>
          </p:cNvSpPr>
          <p:nvPr>
            <p:ph sz="quarter" idx="11"/>
          </p:nvPr>
        </p:nvSpPr>
        <p:spPr>
          <a:xfrm>
            <a:off x="76200"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4" name="Content Placeholder 4"/>
          <p:cNvSpPr>
            <a:spLocks noGrp="1"/>
          </p:cNvSpPr>
          <p:nvPr>
            <p:ph sz="quarter" idx="12"/>
          </p:nvPr>
        </p:nvSpPr>
        <p:spPr>
          <a:xfrm>
            <a:off x="3504375"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5" name="Content Placeholder 4"/>
          <p:cNvSpPr>
            <a:spLocks noGrp="1"/>
          </p:cNvSpPr>
          <p:nvPr>
            <p:ph sz="quarter" idx="13"/>
          </p:nvPr>
        </p:nvSpPr>
        <p:spPr>
          <a:xfrm>
            <a:off x="1790287" y="1166225"/>
            <a:ext cx="1618488" cy="1287483"/>
          </a:xfrm>
          <a:noFill/>
        </p:spPr>
        <p:txBody>
          <a:bodyPr>
            <a:noAutofit/>
          </a:bodyPr>
          <a:lstStyle>
            <a:lvl1pPr>
              <a:defRPr sz="900">
                <a:solidFill>
                  <a:schemeClr val="tx1"/>
                </a:solidFill>
              </a:defRPr>
            </a:lvl1pPr>
          </a:lstStyle>
          <a:p>
            <a:pPr lvl="0"/>
            <a:r>
              <a:rPr lang="en-US" dirty="0"/>
              <a:t>Click to edit Master text styles</a:t>
            </a:r>
          </a:p>
        </p:txBody>
      </p:sp>
      <p:sp>
        <p:nvSpPr>
          <p:cNvPr id="16" name="Text Placeholder 8"/>
          <p:cNvSpPr>
            <a:spLocks noGrp="1"/>
          </p:cNvSpPr>
          <p:nvPr>
            <p:ph type="body" sz="quarter" idx="14"/>
          </p:nvPr>
        </p:nvSpPr>
        <p:spPr>
          <a:xfrm>
            <a:off x="76200"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7" name="Text Placeholder 8"/>
          <p:cNvSpPr>
            <a:spLocks noGrp="1"/>
          </p:cNvSpPr>
          <p:nvPr>
            <p:ph type="body" sz="quarter" idx="15"/>
          </p:nvPr>
        </p:nvSpPr>
        <p:spPr>
          <a:xfrm>
            <a:off x="1792669"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8" name="Text Placeholder 8"/>
          <p:cNvSpPr>
            <a:spLocks noGrp="1"/>
          </p:cNvSpPr>
          <p:nvPr>
            <p:ph type="body" sz="quarter" idx="16"/>
          </p:nvPr>
        </p:nvSpPr>
        <p:spPr>
          <a:xfrm>
            <a:off x="3504375" y="2461138"/>
            <a:ext cx="1618488" cy="402712"/>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9" name="Text Placeholder 7"/>
          <p:cNvSpPr>
            <a:spLocks noGrp="1"/>
          </p:cNvSpPr>
          <p:nvPr>
            <p:ph type="body" sz="quarter" idx="17"/>
          </p:nvPr>
        </p:nvSpPr>
        <p:spPr>
          <a:xfrm>
            <a:off x="76200" y="799945"/>
            <a:ext cx="5046663"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Tree>
    <p:extLst>
      <p:ext uri="{BB962C8B-B14F-4D97-AF65-F5344CB8AC3E}">
        <p14:creationId xmlns:p14="http://schemas.microsoft.com/office/powerpoint/2010/main" val="4298504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up objects, 4-up text">
    <p:spTree>
      <p:nvGrpSpPr>
        <p:cNvPr id="1" name=""/>
        <p:cNvGrpSpPr/>
        <p:nvPr/>
      </p:nvGrpSpPr>
      <p:grpSpPr>
        <a:xfrm>
          <a:off x="0" y="0"/>
          <a:ext cx="0" cy="0"/>
          <a:chOff x="0" y="0"/>
          <a:chExt cx="0" cy="0"/>
        </a:xfrm>
      </p:grpSpPr>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5" name="Content Placeholder 4"/>
          <p:cNvSpPr>
            <a:spLocks noGrp="1"/>
          </p:cNvSpPr>
          <p:nvPr>
            <p:ph sz="quarter" idx="11"/>
          </p:nvPr>
        </p:nvSpPr>
        <p:spPr>
          <a:xfrm>
            <a:off x="76200"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6" name="Content Placeholder 4"/>
          <p:cNvSpPr>
            <a:spLocks noGrp="1"/>
          </p:cNvSpPr>
          <p:nvPr>
            <p:ph sz="quarter" idx="12"/>
          </p:nvPr>
        </p:nvSpPr>
        <p:spPr>
          <a:xfrm>
            <a:off x="2648162"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7" name="Content Placeholder 4"/>
          <p:cNvSpPr>
            <a:spLocks noGrp="1"/>
          </p:cNvSpPr>
          <p:nvPr>
            <p:ph sz="quarter" idx="13"/>
          </p:nvPr>
        </p:nvSpPr>
        <p:spPr>
          <a:xfrm>
            <a:off x="1362181" y="1176222"/>
            <a:ext cx="1188720" cy="1261735"/>
          </a:xfrm>
          <a:noFill/>
        </p:spPr>
        <p:txBody>
          <a:bodyPr>
            <a:noAutofit/>
          </a:bodyPr>
          <a:lstStyle>
            <a:lvl1pPr>
              <a:defRPr sz="900">
                <a:solidFill>
                  <a:schemeClr val="tx1"/>
                </a:solidFill>
              </a:defRPr>
            </a:lvl1pPr>
          </a:lstStyle>
          <a:p>
            <a:pPr lvl="0"/>
            <a:r>
              <a:rPr lang="en-US"/>
              <a:t>Click to edit Master text styles</a:t>
            </a:r>
          </a:p>
        </p:txBody>
      </p:sp>
      <p:sp>
        <p:nvSpPr>
          <p:cNvPr id="18" name="Text Placeholder 8"/>
          <p:cNvSpPr>
            <a:spLocks noGrp="1"/>
          </p:cNvSpPr>
          <p:nvPr>
            <p:ph type="body" sz="quarter" idx="14"/>
          </p:nvPr>
        </p:nvSpPr>
        <p:spPr>
          <a:xfrm>
            <a:off x="76200"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19" name="Text Placeholder 8"/>
          <p:cNvSpPr>
            <a:spLocks noGrp="1"/>
          </p:cNvSpPr>
          <p:nvPr>
            <p:ph type="body" sz="quarter" idx="15"/>
          </p:nvPr>
        </p:nvSpPr>
        <p:spPr>
          <a:xfrm>
            <a:off x="1362181"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0" name="Text Placeholder 8"/>
          <p:cNvSpPr>
            <a:spLocks noGrp="1"/>
          </p:cNvSpPr>
          <p:nvPr>
            <p:ph type="body" sz="quarter" idx="16"/>
          </p:nvPr>
        </p:nvSpPr>
        <p:spPr>
          <a:xfrm>
            <a:off x="2648162"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1" name="Content Placeholder 4"/>
          <p:cNvSpPr>
            <a:spLocks noGrp="1"/>
          </p:cNvSpPr>
          <p:nvPr>
            <p:ph sz="quarter" idx="17"/>
          </p:nvPr>
        </p:nvSpPr>
        <p:spPr>
          <a:xfrm>
            <a:off x="3934143"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22" name="Text Placeholder 8"/>
          <p:cNvSpPr>
            <a:spLocks noGrp="1"/>
          </p:cNvSpPr>
          <p:nvPr>
            <p:ph type="body" sz="quarter" idx="18"/>
          </p:nvPr>
        </p:nvSpPr>
        <p:spPr>
          <a:xfrm>
            <a:off x="3934143"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3" name="Text Placeholder 7"/>
          <p:cNvSpPr>
            <a:spLocks noGrp="1"/>
          </p:cNvSpPr>
          <p:nvPr>
            <p:ph type="body" sz="quarter" idx="19"/>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24"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29261571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mpty Content Space">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marL="515938" indent="-515938">
              <a:defRPr/>
            </a:lvl1pPr>
          </a:lstStyle>
          <a:p>
            <a:r>
              <a:rPr lang="en-US" dirty="0"/>
              <a:t>Click to edit Master title style</a:t>
            </a:r>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72816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ull width conten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0"/>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99781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up objects, 4-up text">
    <p:spTree>
      <p:nvGrpSpPr>
        <p:cNvPr id="1" name=""/>
        <p:cNvGrpSpPr/>
        <p:nvPr/>
      </p:nvGrpSpPr>
      <p:grpSpPr>
        <a:xfrm>
          <a:off x="0" y="0"/>
          <a:ext cx="0" cy="0"/>
          <a:chOff x="0" y="0"/>
          <a:chExt cx="0" cy="0"/>
        </a:xfrm>
      </p:grpSpPr>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5" name="Content Placeholder 4"/>
          <p:cNvSpPr>
            <a:spLocks noGrp="1"/>
          </p:cNvSpPr>
          <p:nvPr>
            <p:ph sz="quarter" idx="11"/>
          </p:nvPr>
        </p:nvSpPr>
        <p:spPr>
          <a:xfrm>
            <a:off x="76200" y="1170126"/>
            <a:ext cx="1188720" cy="1261735"/>
          </a:xfrm>
          <a:noFill/>
        </p:spPr>
        <p:txBody>
          <a:bodyPr>
            <a:noAutofit/>
          </a:bodyPr>
          <a:lstStyle>
            <a:lvl1pPr>
              <a:defRPr sz="1000">
                <a:solidFill>
                  <a:schemeClr val="tx1"/>
                </a:solidFill>
              </a:defRPr>
            </a:lvl1pPr>
          </a:lstStyle>
          <a:p>
            <a:pPr lvl="0"/>
            <a:r>
              <a:rPr lang="en-US" dirty="0"/>
              <a:t>Click to edit Master text styles</a:t>
            </a:r>
          </a:p>
        </p:txBody>
      </p:sp>
      <p:sp>
        <p:nvSpPr>
          <p:cNvPr id="16" name="Content Placeholder 4"/>
          <p:cNvSpPr>
            <a:spLocks noGrp="1"/>
          </p:cNvSpPr>
          <p:nvPr>
            <p:ph sz="quarter" idx="12"/>
          </p:nvPr>
        </p:nvSpPr>
        <p:spPr>
          <a:xfrm>
            <a:off x="2648162" y="1170126"/>
            <a:ext cx="1188720" cy="1261735"/>
          </a:xfrm>
          <a:noFill/>
        </p:spPr>
        <p:txBody>
          <a:bodyPr>
            <a:noAutofit/>
          </a:bodyPr>
          <a:lstStyle>
            <a:lvl1pPr>
              <a:defRPr sz="1000">
                <a:solidFill>
                  <a:schemeClr val="tx1"/>
                </a:solidFill>
              </a:defRPr>
            </a:lvl1pPr>
          </a:lstStyle>
          <a:p>
            <a:pPr lvl="0"/>
            <a:r>
              <a:rPr lang="en-US" dirty="0"/>
              <a:t>Click to edit Master text styles</a:t>
            </a:r>
          </a:p>
        </p:txBody>
      </p:sp>
      <p:sp>
        <p:nvSpPr>
          <p:cNvPr id="17" name="Content Placeholder 4"/>
          <p:cNvSpPr>
            <a:spLocks noGrp="1"/>
          </p:cNvSpPr>
          <p:nvPr>
            <p:ph sz="quarter" idx="13"/>
          </p:nvPr>
        </p:nvSpPr>
        <p:spPr>
          <a:xfrm>
            <a:off x="1362181" y="1170126"/>
            <a:ext cx="1188720" cy="1261735"/>
          </a:xfrm>
          <a:noFill/>
        </p:spPr>
        <p:txBody>
          <a:bodyPr>
            <a:noAutofit/>
          </a:bodyPr>
          <a:lstStyle>
            <a:lvl1pPr>
              <a:defRPr sz="1000">
                <a:solidFill>
                  <a:schemeClr val="tx1"/>
                </a:solidFill>
              </a:defRPr>
            </a:lvl1pPr>
          </a:lstStyle>
          <a:p>
            <a:pPr lvl="0"/>
            <a:r>
              <a:rPr lang="en-US" dirty="0"/>
              <a:t>Click to edit Master text styles</a:t>
            </a:r>
          </a:p>
        </p:txBody>
      </p:sp>
      <p:sp>
        <p:nvSpPr>
          <p:cNvPr id="18" name="Text Placeholder 8"/>
          <p:cNvSpPr>
            <a:spLocks noGrp="1"/>
          </p:cNvSpPr>
          <p:nvPr>
            <p:ph type="body" sz="quarter" idx="14"/>
          </p:nvPr>
        </p:nvSpPr>
        <p:spPr>
          <a:xfrm>
            <a:off x="76200" y="2429721"/>
            <a:ext cx="1188720" cy="434129"/>
          </a:xfrm>
        </p:spPr>
        <p:txBody>
          <a:bodyPr lIns="0" tIns="0" rIns="0" bIns="0">
            <a:noAutofit/>
          </a:bodyPr>
          <a:lstStyle>
            <a:lvl1pPr algn="l">
              <a:defRPr sz="10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19" name="Text Placeholder 8"/>
          <p:cNvSpPr>
            <a:spLocks noGrp="1"/>
          </p:cNvSpPr>
          <p:nvPr>
            <p:ph type="body" sz="quarter" idx="15"/>
          </p:nvPr>
        </p:nvSpPr>
        <p:spPr>
          <a:xfrm>
            <a:off x="1362181" y="2429721"/>
            <a:ext cx="1188720" cy="434129"/>
          </a:xfrm>
        </p:spPr>
        <p:txBody>
          <a:bodyPr lIns="0" tIns="0" rIns="0" bIns="0">
            <a:noAutofit/>
          </a:bodyPr>
          <a:lstStyle>
            <a:lvl1pPr algn="l">
              <a:defRPr sz="10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0" name="Text Placeholder 8"/>
          <p:cNvSpPr>
            <a:spLocks noGrp="1"/>
          </p:cNvSpPr>
          <p:nvPr>
            <p:ph type="body" sz="quarter" idx="16"/>
          </p:nvPr>
        </p:nvSpPr>
        <p:spPr>
          <a:xfrm>
            <a:off x="2648162" y="2429721"/>
            <a:ext cx="1188720" cy="434129"/>
          </a:xfrm>
        </p:spPr>
        <p:txBody>
          <a:bodyPr lIns="0" tIns="0" rIns="0" bIns="0">
            <a:noAutofit/>
          </a:bodyPr>
          <a:lstStyle>
            <a:lvl1pPr algn="l">
              <a:defRPr sz="10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1" name="Content Placeholder 4"/>
          <p:cNvSpPr>
            <a:spLocks noGrp="1"/>
          </p:cNvSpPr>
          <p:nvPr>
            <p:ph sz="quarter" idx="17"/>
          </p:nvPr>
        </p:nvSpPr>
        <p:spPr>
          <a:xfrm>
            <a:off x="3934143" y="1170126"/>
            <a:ext cx="1188720" cy="1261735"/>
          </a:xfrm>
          <a:noFill/>
        </p:spPr>
        <p:txBody>
          <a:bodyPr>
            <a:noAutofit/>
          </a:bodyPr>
          <a:lstStyle>
            <a:lvl1pPr>
              <a:defRPr sz="1000">
                <a:solidFill>
                  <a:schemeClr val="tx1"/>
                </a:solidFill>
              </a:defRPr>
            </a:lvl1pPr>
          </a:lstStyle>
          <a:p>
            <a:pPr lvl="0"/>
            <a:r>
              <a:rPr lang="en-US" dirty="0"/>
              <a:t>Click to edit Master text styles</a:t>
            </a:r>
          </a:p>
        </p:txBody>
      </p:sp>
      <p:sp>
        <p:nvSpPr>
          <p:cNvPr id="22" name="Text Placeholder 8"/>
          <p:cNvSpPr>
            <a:spLocks noGrp="1"/>
          </p:cNvSpPr>
          <p:nvPr>
            <p:ph type="body" sz="quarter" idx="18"/>
          </p:nvPr>
        </p:nvSpPr>
        <p:spPr>
          <a:xfrm>
            <a:off x="3934143" y="2429721"/>
            <a:ext cx="1188720" cy="434129"/>
          </a:xfrm>
        </p:spPr>
        <p:txBody>
          <a:bodyPr lIns="0" tIns="0" rIns="0" bIns="0">
            <a:noAutofit/>
          </a:bodyPr>
          <a:lstStyle>
            <a:lvl1pPr algn="l">
              <a:defRPr sz="10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3" name="Text Placeholder 7"/>
          <p:cNvSpPr>
            <a:spLocks noGrp="1"/>
          </p:cNvSpPr>
          <p:nvPr>
            <p:ph type="body" sz="quarter" idx="19"/>
          </p:nvPr>
        </p:nvSpPr>
        <p:spPr>
          <a:xfrm>
            <a:off x="76200" y="799945"/>
            <a:ext cx="5046664" cy="368445"/>
          </a:xfrm>
        </p:spPr>
        <p:txBody>
          <a:bodyPr lIns="0" rIns="0">
            <a:noAutofit/>
          </a:bodyPr>
          <a:lstStyle>
            <a:lvl1pPr>
              <a:defRPr sz="10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24" name="Title 1"/>
          <p:cNvSpPr>
            <a:spLocks noGrp="1"/>
          </p:cNvSpPr>
          <p:nvPr>
            <p:ph type="title"/>
          </p:nvPr>
        </p:nvSpPr>
        <p:spPr>
          <a:xfrm>
            <a:off x="0" y="-3"/>
            <a:ext cx="4379976"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11576197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up w/ margin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2164"/>
            <a:ext cx="2468880" cy="2071686"/>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606552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 up full-bleed righ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40664"/>
            <a:ext cx="2551113" cy="2185099"/>
          </a:xfrm>
          <a:prstGeom prst="rect">
            <a:avLst/>
          </a:prstGeom>
        </p:spPr>
        <p:txBody>
          <a:bodyPr/>
          <a:lstStyle>
            <a:lvl1pPr>
              <a:buClr>
                <a:schemeClr val="accent2"/>
              </a:buClr>
              <a:defRPr>
                <a:solidFill>
                  <a:schemeClr val="tx1"/>
                </a:solidFill>
              </a:defRPr>
            </a:lvl1pPr>
          </a:lstStyle>
          <a:p>
            <a:pPr lvl="0"/>
            <a:endParaRPr lang="en-US" dirty="0"/>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2470060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ull width top, 2 up bottom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200"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3983"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2"/>
          </p:nvPr>
        </p:nvSpPr>
        <p:spPr>
          <a:xfrm>
            <a:off x="76200" y="792164"/>
            <a:ext cx="5046663" cy="545684"/>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347281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up objects, 2-up text">
    <p:spTree>
      <p:nvGrpSpPr>
        <p:cNvPr id="1" name=""/>
        <p:cNvGrpSpPr/>
        <p:nvPr/>
      </p:nvGrpSpPr>
      <p:grpSpPr>
        <a:xfrm>
          <a:off x="0" y="0"/>
          <a:ext cx="0" cy="0"/>
          <a:chOff x="0" y="0"/>
          <a:chExt cx="0" cy="0"/>
        </a:xfrm>
      </p:grpSpPr>
      <p:sp>
        <p:nvSpPr>
          <p:cNvPr id="11"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Content Placeholder 4"/>
          <p:cNvSpPr>
            <a:spLocks noGrp="1"/>
          </p:cNvSpPr>
          <p:nvPr>
            <p:ph sz="quarter" idx="11"/>
          </p:nvPr>
        </p:nvSpPr>
        <p:spPr>
          <a:xfrm>
            <a:off x="80645" y="1168389"/>
            <a:ext cx="2468880" cy="1287475"/>
          </a:xfrm>
          <a:noFill/>
        </p:spPr>
        <p:txBody>
          <a:bodyPr>
            <a:noAutofit/>
          </a:bodyPr>
          <a:lstStyle>
            <a:lvl1pPr>
              <a:defRPr sz="900">
                <a:solidFill>
                  <a:schemeClr val="tx1"/>
                </a:solidFill>
              </a:defRPr>
            </a:lvl1pPr>
          </a:lstStyle>
          <a:p>
            <a:pPr lvl="0"/>
            <a:r>
              <a:rPr lang="en-US"/>
              <a:t>Click to edit Master text styles</a:t>
            </a:r>
          </a:p>
        </p:txBody>
      </p:sp>
      <p:sp>
        <p:nvSpPr>
          <p:cNvPr id="12" name="Content Placeholder 4"/>
          <p:cNvSpPr>
            <a:spLocks noGrp="1"/>
          </p:cNvSpPr>
          <p:nvPr>
            <p:ph sz="quarter" idx="13"/>
          </p:nvPr>
        </p:nvSpPr>
        <p:spPr>
          <a:xfrm>
            <a:off x="2653983" y="1168390"/>
            <a:ext cx="2468880" cy="1287483"/>
          </a:xfrm>
          <a:noFill/>
        </p:spPr>
        <p:txBody>
          <a:bodyPr>
            <a:noAutofit/>
          </a:bodyPr>
          <a:lstStyle>
            <a:lvl1pPr>
              <a:defRPr sz="900">
                <a:solidFill>
                  <a:schemeClr val="tx1"/>
                </a:solidFill>
              </a:defRPr>
            </a:lvl1pPr>
          </a:lstStyle>
          <a:p>
            <a:pPr lvl="0"/>
            <a:r>
              <a:rPr lang="en-US"/>
              <a:t>Click to edit Master text styles</a:t>
            </a:r>
          </a:p>
        </p:txBody>
      </p:sp>
      <p:sp>
        <p:nvSpPr>
          <p:cNvPr id="13" name="Text Placeholder 8"/>
          <p:cNvSpPr>
            <a:spLocks noGrp="1"/>
          </p:cNvSpPr>
          <p:nvPr>
            <p:ph type="body" sz="quarter" idx="14"/>
          </p:nvPr>
        </p:nvSpPr>
        <p:spPr>
          <a:xfrm>
            <a:off x="76199" y="2470005"/>
            <a:ext cx="2468880"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4" name="Text Placeholder 8"/>
          <p:cNvSpPr>
            <a:spLocks noGrp="1"/>
          </p:cNvSpPr>
          <p:nvPr>
            <p:ph type="body" sz="quarter" idx="15"/>
          </p:nvPr>
        </p:nvSpPr>
        <p:spPr>
          <a:xfrm>
            <a:off x="2651125" y="2470005"/>
            <a:ext cx="2471738"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5" name="Text Placeholder 7"/>
          <p:cNvSpPr>
            <a:spLocks noGrp="1"/>
          </p:cNvSpPr>
          <p:nvPr>
            <p:ph type="body" sz="quarter" idx="12"/>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16" name="Title 1"/>
          <p:cNvSpPr>
            <a:spLocks noGrp="1"/>
          </p:cNvSpPr>
          <p:nvPr>
            <p:ph type="title"/>
          </p:nvPr>
        </p:nvSpPr>
        <p:spPr>
          <a:xfrm>
            <a:off x="-2"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28500889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up objects, 3-up text">
    <p:spTree>
      <p:nvGrpSpPr>
        <p:cNvPr id="1" name=""/>
        <p:cNvGrpSpPr/>
        <p:nvPr/>
      </p:nvGrpSpPr>
      <p:grpSpPr>
        <a:xfrm>
          <a:off x="0" y="0"/>
          <a:ext cx="0" cy="0"/>
          <a:chOff x="0" y="0"/>
          <a:chExt cx="0" cy="0"/>
        </a:xfrm>
      </p:grpSpPr>
      <p:sp>
        <p:nvSpPr>
          <p:cNvPr id="2"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2" name="Content Placeholder 4"/>
          <p:cNvSpPr>
            <a:spLocks noGrp="1"/>
          </p:cNvSpPr>
          <p:nvPr>
            <p:ph sz="quarter" idx="11"/>
          </p:nvPr>
        </p:nvSpPr>
        <p:spPr>
          <a:xfrm>
            <a:off x="76200"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4" name="Content Placeholder 4"/>
          <p:cNvSpPr>
            <a:spLocks noGrp="1"/>
          </p:cNvSpPr>
          <p:nvPr>
            <p:ph sz="quarter" idx="12"/>
          </p:nvPr>
        </p:nvSpPr>
        <p:spPr>
          <a:xfrm>
            <a:off x="3504375"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5" name="Content Placeholder 4"/>
          <p:cNvSpPr>
            <a:spLocks noGrp="1"/>
          </p:cNvSpPr>
          <p:nvPr>
            <p:ph sz="quarter" idx="13"/>
          </p:nvPr>
        </p:nvSpPr>
        <p:spPr>
          <a:xfrm>
            <a:off x="1790287" y="1166225"/>
            <a:ext cx="1618488" cy="1287483"/>
          </a:xfrm>
          <a:noFill/>
        </p:spPr>
        <p:txBody>
          <a:bodyPr>
            <a:noAutofit/>
          </a:bodyPr>
          <a:lstStyle>
            <a:lvl1pPr>
              <a:defRPr sz="900">
                <a:solidFill>
                  <a:schemeClr val="tx1"/>
                </a:solidFill>
              </a:defRPr>
            </a:lvl1pPr>
          </a:lstStyle>
          <a:p>
            <a:pPr lvl="0"/>
            <a:r>
              <a:rPr lang="en-US" dirty="0"/>
              <a:t>Click to edit Master text styles</a:t>
            </a:r>
          </a:p>
        </p:txBody>
      </p:sp>
      <p:sp>
        <p:nvSpPr>
          <p:cNvPr id="16" name="Text Placeholder 8"/>
          <p:cNvSpPr>
            <a:spLocks noGrp="1"/>
          </p:cNvSpPr>
          <p:nvPr>
            <p:ph type="body" sz="quarter" idx="14"/>
          </p:nvPr>
        </p:nvSpPr>
        <p:spPr>
          <a:xfrm>
            <a:off x="76200"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7" name="Text Placeholder 8"/>
          <p:cNvSpPr>
            <a:spLocks noGrp="1"/>
          </p:cNvSpPr>
          <p:nvPr>
            <p:ph type="body" sz="quarter" idx="15"/>
          </p:nvPr>
        </p:nvSpPr>
        <p:spPr>
          <a:xfrm>
            <a:off x="1792669"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8" name="Text Placeholder 8"/>
          <p:cNvSpPr>
            <a:spLocks noGrp="1"/>
          </p:cNvSpPr>
          <p:nvPr>
            <p:ph type="body" sz="quarter" idx="16"/>
          </p:nvPr>
        </p:nvSpPr>
        <p:spPr>
          <a:xfrm>
            <a:off x="3504375" y="2461138"/>
            <a:ext cx="1618488" cy="402712"/>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9" name="Text Placeholder 7"/>
          <p:cNvSpPr>
            <a:spLocks noGrp="1"/>
          </p:cNvSpPr>
          <p:nvPr>
            <p:ph type="body" sz="quarter" idx="17"/>
          </p:nvPr>
        </p:nvSpPr>
        <p:spPr>
          <a:xfrm>
            <a:off x="76200" y="799945"/>
            <a:ext cx="5046663"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Tree>
    <p:extLst>
      <p:ext uri="{BB962C8B-B14F-4D97-AF65-F5344CB8AC3E}">
        <p14:creationId xmlns:p14="http://schemas.microsoft.com/office/powerpoint/2010/main" val="77563957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up objects, 4-up text">
    <p:spTree>
      <p:nvGrpSpPr>
        <p:cNvPr id="1" name=""/>
        <p:cNvGrpSpPr/>
        <p:nvPr/>
      </p:nvGrpSpPr>
      <p:grpSpPr>
        <a:xfrm>
          <a:off x="0" y="0"/>
          <a:ext cx="0" cy="0"/>
          <a:chOff x="0" y="0"/>
          <a:chExt cx="0" cy="0"/>
        </a:xfrm>
      </p:grpSpPr>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5" name="Content Placeholder 4"/>
          <p:cNvSpPr>
            <a:spLocks noGrp="1"/>
          </p:cNvSpPr>
          <p:nvPr>
            <p:ph sz="quarter" idx="11"/>
          </p:nvPr>
        </p:nvSpPr>
        <p:spPr>
          <a:xfrm>
            <a:off x="76200"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6" name="Content Placeholder 4"/>
          <p:cNvSpPr>
            <a:spLocks noGrp="1"/>
          </p:cNvSpPr>
          <p:nvPr>
            <p:ph sz="quarter" idx="12"/>
          </p:nvPr>
        </p:nvSpPr>
        <p:spPr>
          <a:xfrm>
            <a:off x="2648162"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7" name="Content Placeholder 4"/>
          <p:cNvSpPr>
            <a:spLocks noGrp="1"/>
          </p:cNvSpPr>
          <p:nvPr>
            <p:ph sz="quarter" idx="13"/>
          </p:nvPr>
        </p:nvSpPr>
        <p:spPr>
          <a:xfrm>
            <a:off x="1362181" y="1176222"/>
            <a:ext cx="1188720" cy="1261735"/>
          </a:xfrm>
          <a:noFill/>
        </p:spPr>
        <p:txBody>
          <a:bodyPr>
            <a:noAutofit/>
          </a:bodyPr>
          <a:lstStyle>
            <a:lvl1pPr>
              <a:defRPr sz="900">
                <a:solidFill>
                  <a:schemeClr val="tx1"/>
                </a:solidFill>
              </a:defRPr>
            </a:lvl1pPr>
          </a:lstStyle>
          <a:p>
            <a:pPr lvl="0"/>
            <a:r>
              <a:rPr lang="en-US"/>
              <a:t>Click to edit Master text styles</a:t>
            </a:r>
          </a:p>
        </p:txBody>
      </p:sp>
      <p:sp>
        <p:nvSpPr>
          <p:cNvPr id="18" name="Text Placeholder 8"/>
          <p:cNvSpPr>
            <a:spLocks noGrp="1"/>
          </p:cNvSpPr>
          <p:nvPr>
            <p:ph type="body" sz="quarter" idx="14"/>
          </p:nvPr>
        </p:nvSpPr>
        <p:spPr>
          <a:xfrm>
            <a:off x="76200"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19" name="Text Placeholder 8"/>
          <p:cNvSpPr>
            <a:spLocks noGrp="1"/>
          </p:cNvSpPr>
          <p:nvPr>
            <p:ph type="body" sz="quarter" idx="15"/>
          </p:nvPr>
        </p:nvSpPr>
        <p:spPr>
          <a:xfrm>
            <a:off x="1362181"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0" name="Text Placeholder 8"/>
          <p:cNvSpPr>
            <a:spLocks noGrp="1"/>
          </p:cNvSpPr>
          <p:nvPr>
            <p:ph type="body" sz="quarter" idx="16"/>
          </p:nvPr>
        </p:nvSpPr>
        <p:spPr>
          <a:xfrm>
            <a:off x="2648162"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1" name="Content Placeholder 4"/>
          <p:cNvSpPr>
            <a:spLocks noGrp="1"/>
          </p:cNvSpPr>
          <p:nvPr>
            <p:ph sz="quarter" idx="17"/>
          </p:nvPr>
        </p:nvSpPr>
        <p:spPr>
          <a:xfrm>
            <a:off x="3934143"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22" name="Text Placeholder 8"/>
          <p:cNvSpPr>
            <a:spLocks noGrp="1"/>
          </p:cNvSpPr>
          <p:nvPr>
            <p:ph type="body" sz="quarter" idx="18"/>
          </p:nvPr>
        </p:nvSpPr>
        <p:spPr>
          <a:xfrm>
            <a:off x="3934143"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3" name="Text Placeholder 7"/>
          <p:cNvSpPr>
            <a:spLocks noGrp="1"/>
          </p:cNvSpPr>
          <p:nvPr>
            <p:ph type="body" sz="quarter" idx="19"/>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24"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8004767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ull width conten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12763" indent="-512763">
              <a:defRPr>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76200" y="792163"/>
            <a:ext cx="5046663" cy="2071687"/>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5"/>
          <p:cNvSpPr>
            <a:spLocks noGrp="1"/>
          </p:cNvSpPr>
          <p:nvPr>
            <p:ph type="body" sz="quarter" idx="10"/>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1019713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up w/ margin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2164"/>
            <a:ext cx="2468880" cy="2071686"/>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706603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 up full-bleed right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8" y="792163"/>
            <a:ext cx="2468880" cy="2071687"/>
          </a:xfrm>
          <a:prstGeom prst="rect">
            <a:avLst/>
          </a:prstGeom>
        </p:spPr>
        <p:txBody>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40664"/>
            <a:ext cx="2551113" cy="2185099"/>
          </a:xfrm>
          <a:prstGeom prst="rect">
            <a:avLst/>
          </a:prstGeom>
        </p:spPr>
        <p:txBody>
          <a:bodyPr/>
          <a:lstStyle>
            <a:lvl1pPr>
              <a:buClr>
                <a:schemeClr val="accent2"/>
              </a:buClr>
              <a:defRPr>
                <a:solidFill>
                  <a:schemeClr val="tx1"/>
                </a:solidFill>
              </a:defRPr>
            </a:lvl1pPr>
          </a:lstStyle>
          <a:p>
            <a:pPr lvl="0"/>
            <a:endParaRPr lang="en-US" dirty="0"/>
          </a:p>
        </p:txBody>
      </p:sp>
      <p:sp>
        <p:nvSpPr>
          <p:cNvPr id="7" name="Text Placeholder 5"/>
          <p:cNvSpPr>
            <a:spLocks noGrp="1"/>
          </p:cNvSpPr>
          <p:nvPr>
            <p:ph type="body" sz="quarter" idx="12"/>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9598326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ull width top, 2 up bottom - tas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200"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3983" y="1411490"/>
            <a:ext cx="2468880" cy="1452360"/>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2"/>
          </p:nvPr>
        </p:nvSpPr>
        <p:spPr>
          <a:xfrm>
            <a:off x="76200" y="792164"/>
            <a:ext cx="5046663" cy="545684"/>
          </a:xfrm>
          <a:prstGeom prst="rect">
            <a:avLst/>
          </a:prstGeom>
        </p:spPr>
        <p:txBody>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3"/>
          </p:nvPr>
        </p:nvSpPr>
        <p:spPr>
          <a:xfrm>
            <a:off x="5339132" y="-12275"/>
            <a:ext cx="1371600" cy="2938037"/>
          </a:xfrm>
          <a:prstGeom prst="rect">
            <a:avLst/>
          </a:prstGeo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5953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ycle">
    <p:spTree>
      <p:nvGrpSpPr>
        <p:cNvPr id="1" name=""/>
        <p:cNvGrpSpPr/>
        <p:nvPr/>
      </p:nvGrpSpPr>
      <p:grpSpPr>
        <a:xfrm>
          <a:off x="0" y="0"/>
          <a:ext cx="0" cy="0"/>
          <a:chOff x="0" y="0"/>
          <a:chExt cx="0" cy="0"/>
        </a:xfrm>
      </p:grpSpPr>
      <p:sp>
        <p:nvSpPr>
          <p:cNvPr id="24" name="Text Placeholder 19"/>
          <p:cNvSpPr>
            <a:spLocks noGrp="1"/>
          </p:cNvSpPr>
          <p:nvPr>
            <p:ph type="body" sz="quarter" idx="23"/>
          </p:nvPr>
        </p:nvSpPr>
        <p:spPr>
          <a:xfrm>
            <a:off x="3896400" y="944361"/>
            <a:ext cx="976055" cy="633915"/>
          </a:xfrm>
        </p:spPr>
        <p:txBody>
          <a:bodyPr lIns="0" tIns="0" rIns="0" bIns="0">
            <a:noAutofit/>
          </a:bodyPr>
          <a:lstStyle>
            <a:lvl1pPr>
              <a:defRPr sz="1000">
                <a:solidFill>
                  <a:schemeClr val="tx1"/>
                </a:solidFill>
                <a:latin typeface="Arial" pitchFamily="34" charset="0"/>
                <a:cs typeface="Arial" pitchFamily="34" charset="0"/>
              </a:defRPr>
            </a:lvl1pPr>
            <a:lvl2pPr>
              <a:defRPr sz="1000">
                <a:solidFill>
                  <a:schemeClr val="tx1"/>
                </a:solidFill>
                <a:latin typeface="Arial" pitchFamily="34" charset="0"/>
                <a:cs typeface="Arial" pitchFamily="34" charset="0"/>
              </a:defRPr>
            </a:lvl2pPr>
            <a:lvl3pPr>
              <a:defRPr sz="1000">
                <a:solidFill>
                  <a:schemeClr val="tx1"/>
                </a:solidFill>
                <a:latin typeface="Arial" pitchFamily="34" charset="0"/>
                <a:cs typeface="Arial" pitchFamily="34" charset="0"/>
              </a:defRPr>
            </a:lvl3pPr>
            <a:lvl4pPr>
              <a:defRPr sz="1000">
                <a:solidFill>
                  <a:schemeClr val="tx1"/>
                </a:solidFill>
                <a:latin typeface="Arial" pitchFamily="34" charset="0"/>
                <a:cs typeface="Arial" pitchFamily="34" charset="0"/>
              </a:defRPr>
            </a:lvl4pPr>
            <a:lvl5pPr>
              <a:defRPr sz="1000">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ight Triangle 2"/>
          <p:cNvSpPr/>
          <p:nvPr userDrawn="1"/>
        </p:nvSpPr>
        <p:spPr bwMode="auto">
          <a:xfrm rot="7511491">
            <a:off x="1695540" y="1760108"/>
            <a:ext cx="409608" cy="409944"/>
          </a:xfrm>
          <a:prstGeom prst="rtTriangle">
            <a:avLst/>
          </a:prstGeom>
          <a:solidFill>
            <a:schemeClr val="accent4">
              <a:lumMod val="40000"/>
              <a:lumOff val="60000"/>
            </a:schemeClr>
          </a:solidFill>
          <a:ln w="19050" cap="flat" cmpd="sng" algn="ctr">
            <a:noFill/>
            <a:prstDash val="solid"/>
            <a:round/>
            <a:headEnd type="none" w="med" len="med"/>
            <a:tailEnd type="none" w="med" len="med"/>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75756" rtl="0" eaLnBrk="1" fontAlgn="base" latinLnBrk="0" hangingPunct="1">
              <a:lnSpc>
                <a:spcPct val="115000"/>
              </a:lnSpc>
              <a:spcBef>
                <a:spcPct val="20000"/>
              </a:spcBef>
              <a:spcAft>
                <a:spcPct val="0"/>
              </a:spcAft>
              <a:buClr>
                <a:srgbClr val="2877C4"/>
              </a:buClr>
              <a:buSzTx/>
              <a:buFont typeface="Wingdings" pitchFamily="2" charset="2"/>
              <a:buNone/>
              <a:tabLst/>
            </a:pPr>
            <a:endParaRPr kumimoji="0" lang="en-US" sz="1000" b="0" i="0" u="none" strike="noStrike" cap="none" normalizeH="0" baseline="0" dirty="0">
              <a:ln>
                <a:noFill/>
              </a:ln>
              <a:solidFill>
                <a:schemeClr val="tx1"/>
              </a:solidFill>
              <a:effectLst/>
              <a:latin typeface="Arial" pitchFamily="34" charset="0"/>
              <a:cs typeface="Arial" pitchFamily="34" charset="0"/>
            </a:endParaRPr>
          </a:p>
        </p:txBody>
      </p:sp>
      <p:sp>
        <p:nvSpPr>
          <p:cNvPr id="4" name="Block Arc 3"/>
          <p:cNvSpPr/>
          <p:nvPr userDrawn="1"/>
        </p:nvSpPr>
        <p:spPr bwMode="auto">
          <a:xfrm>
            <a:off x="1756245" y="945607"/>
            <a:ext cx="1721770" cy="1720358"/>
          </a:xfrm>
          <a:prstGeom prst="blockArc">
            <a:avLst>
              <a:gd name="adj1" fmla="val 13394559"/>
              <a:gd name="adj2" fmla="val 10522738"/>
              <a:gd name="adj3" fmla="val 15373"/>
            </a:avLst>
          </a:prstGeom>
          <a:solidFill>
            <a:schemeClr val="accent4">
              <a:lumMod val="40000"/>
              <a:lumOff val="60000"/>
            </a:schemeClr>
          </a:solidFill>
          <a:ln w="28575" cap="flat" cmpd="sng" algn="ctr">
            <a:noFill/>
            <a:prstDash val="solid"/>
            <a:round/>
            <a:headEnd type="none" w="med" len="med"/>
            <a:tailEnd type="none" w="med" len="med"/>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75756" rtl="0" eaLnBrk="1" fontAlgn="base" latinLnBrk="0" hangingPunct="1">
              <a:lnSpc>
                <a:spcPct val="115000"/>
              </a:lnSpc>
              <a:spcBef>
                <a:spcPct val="20000"/>
              </a:spcBef>
              <a:spcAft>
                <a:spcPct val="0"/>
              </a:spcAft>
              <a:buClr>
                <a:srgbClr val="2877C4"/>
              </a:buClr>
              <a:buSzTx/>
              <a:buFont typeface="Wingdings" pitchFamily="2" charset="2"/>
              <a:buNone/>
              <a:tabLst/>
            </a:pPr>
            <a:endParaRPr kumimoji="0" lang="en-US" sz="1000" b="0" i="0" u="none" strike="noStrike" cap="none" normalizeH="0" baseline="0" dirty="0">
              <a:ln>
                <a:noFill/>
              </a:ln>
              <a:solidFill>
                <a:schemeClr val="tx1"/>
              </a:solidFill>
              <a:effectLst/>
              <a:latin typeface="Arial" pitchFamily="34" charset="0"/>
              <a:cs typeface="Arial" pitchFamily="34" charset="0"/>
            </a:endParaRPr>
          </a:p>
        </p:txBody>
      </p:sp>
      <p:sp>
        <p:nvSpPr>
          <p:cNvPr id="7" name="_s2055"/>
          <p:cNvSpPr>
            <a:spLocks noChangeArrowheads="1"/>
          </p:cNvSpPr>
          <p:nvPr userDrawn="1"/>
        </p:nvSpPr>
        <p:spPr bwMode="auto">
          <a:xfrm>
            <a:off x="352242" y="950942"/>
            <a:ext cx="971899" cy="637404"/>
          </a:xfrm>
          <a:prstGeom prst="rect">
            <a:avLst/>
          </a:prstGeom>
          <a:noFill/>
          <a:ln w="19050" cmpd="sng">
            <a:noFill/>
            <a:miter lim="800000"/>
            <a:headEnd/>
            <a:tailEnd/>
          </a:ln>
        </p:spPr>
        <p:txBody>
          <a:bodyPr wrap="square" lIns="0" tIns="0" rIns="0" bIns="0" anchor="ctr">
            <a:noAutofit/>
          </a:bodyPr>
          <a:lstStyle/>
          <a:p>
            <a:pPr algn="r">
              <a:lnSpc>
                <a:spcPct val="100000"/>
              </a:lnSpc>
              <a:spcBef>
                <a:spcPts val="320"/>
              </a:spcBef>
              <a:buClrTx/>
              <a:buFontTx/>
              <a:buNone/>
            </a:pPr>
            <a:endParaRPr lang="en-US" sz="1000" dirty="0">
              <a:solidFill>
                <a:schemeClr val="tx1"/>
              </a:solidFill>
              <a:latin typeface="Arial" pitchFamily="34" charset="0"/>
              <a:cs typeface="Arial" pitchFamily="34" charset="0"/>
            </a:endParaRPr>
          </a:p>
        </p:txBody>
      </p:sp>
      <p:sp>
        <p:nvSpPr>
          <p:cNvPr id="9" name="Content Placeholder 7"/>
          <p:cNvSpPr>
            <a:spLocks noGrp="1" noChangeAspect="1"/>
          </p:cNvSpPr>
          <p:nvPr>
            <p:ph sz="quarter" idx="11"/>
          </p:nvPr>
        </p:nvSpPr>
        <p:spPr>
          <a:xfrm>
            <a:off x="1391663" y="944678"/>
            <a:ext cx="858928" cy="643668"/>
          </a:xfrm>
          <a:noFill/>
        </p:spPr>
        <p:txBody>
          <a:bodyPr>
            <a:noAutofit/>
          </a:bodyPr>
          <a:lstStyle>
            <a:lvl1pPr>
              <a:defRPr sz="1000">
                <a:solidFill>
                  <a:schemeClr val="tx1"/>
                </a:solidFill>
                <a:latin typeface="Arial" pitchFamily="34" charset="0"/>
                <a:cs typeface="Arial" pitchFamily="34" charset="0"/>
              </a:defRPr>
            </a:lvl1pPr>
          </a:lstStyle>
          <a:p>
            <a:endParaRPr lang="en-US" sz="1000" dirty="0"/>
          </a:p>
        </p:txBody>
      </p:sp>
      <p:sp>
        <p:nvSpPr>
          <p:cNvPr id="10" name="Content Placeholder 8"/>
          <p:cNvSpPr>
            <a:spLocks noGrp="1" noChangeAspect="1"/>
          </p:cNvSpPr>
          <p:nvPr>
            <p:ph sz="quarter" idx="12"/>
          </p:nvPr>
        </p:nvSpPr>
        <p:spPr>
          <a:xfrm>
            <a:off x="2970069" y="2025665"/>
            <a:ext cx="858928" cy="643668"/>
          </a:xfrm>
          <a:noFill/>
        </p:spPr>
        <p:txBody>
          <a:bodyPr>
            <a:noAutofit/>
          </a:bodyPr>
          <a:lstStyle>
            <a:lvl1pPr>
              <a:defRPr sz="1000">
                <a:solidFill>
                  <a:schemeClr val="tx1"/>
                </a:solidFill>
                <a:latin typeface="Arial" pitchFamily="34" charset="0"/>
                <a:cs typeface="Arial" pitchFamily="34" charset="0"/>
              </a:defRPr>
            </a:lvl1pPr>
          </a:lstStyle>
          <a:p>
            <a:endParaRPr lang="en-US" sz="1000" dirty="0"/>
          </a:p>
        </p:txBody>
      </p:sp>
      <p:sp>
        <p:nvSpPr>
          <p:cNvPr id="11" name="Content Placeholder 9"/>
          <p:cNvSpPr>
            <a:spLocks noGrp="1" noChangeAspect="1"/>
          </p:cNvSpPr>
          <p:nvPr>
            <p:ph sz="quarter" idx="13"/>
          </p:nvPr>
        </p:nvSpPr>
        <p:spPr>
          <a:xfrm>
            <a:off x="2970069" y="944678"/>
            <a:ext cx="858928" cy="643668"/>
          </a:xfrm>
          <a:noFill/>
        </p:spPr>
        <p:txBody>
          <a:bodyPr>
            <a:noAutofit/>
          </a:bodyPr>
          <a:lstStyle>
            <a:lvl1pPr>
              <a:defRPr sz="1000">
                <a:solidFill>
                  <a:schemeClr val="tx1"/>
                </a:solidFill>
                <a:latin typeface="Arial" pitchFamily="34" charset="0"/>
                <a:cs typeface="Arial" pitchFamily="34" charset="0"/>
              </a:defRPr>
            </a:lvl1pPr>
          </a:lstStyle>
          <a:p>
            <a:endParaRPr lang="en-US" sz="1000" dirty="0"/>
          </a:p>
        </p:txBody>
      </p:sp>
      <p:sp>
        <p:nvSpPr>
          <p:cNvPr id="12" name="Content Placeholder 13"/>
          <p:cNvSpPr>
            <a:spLocks noGrp="1" noChangeAspect="1"/>
          </p:cNvSpPr>
          <p:nvPr>
            <p:ph sz="quarter" idx="17"/>
          </p:nvPr>
        </p:nvSpPr>
        <p:spPr>
          <a:xfrm>
            <a:off x="1391663" y="2027168"/>
            <a:ext cx="858928" cy="643668"/>
          </a:xfrm>
          <a:noFill/>
        </p:spPr>
        <p:txBody>
          <a:bodyPr>
            <a:noAutofit/>
          </a:bodyPr>
          <a:lstStyle>
            <a:lvl1pPr>
              <a:defRPr sz="1000">
                <a:solidFill>
                  <a:schemeClr val="tx1"/>
                </a:solidFill>
                <a:latin typeface="Arial" pitchFamily="34" charset="0"/>
                <a:cs typeface="Arial" pitchFamily="34" charset="0"/>
              </a:defRPr>
            </a:lvl1pPr>
          </a:lstStyle>
          <a:p>
            <a:endParaRPr lang="en-US" sz="1000" dirty="0"/>
          </a:p>
        </p:txBody>
      </p:sp>
      <p:sp>
        <p:nvSpPr>
          <p:cNvPr id="15"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6" name="Title 1"/>
          <p:cNvSpPr>
            <a:spLocks noGrp="1"/>
          </p:cNvSpPr>
          <p:nvPr>
            <p:ph type="title"/>
          </p:nvPr>
        </p:nvSpPr>
        <p:spPr>
          <a:xfrm>
            <a:off x="0" y="-3"/>
            <a:ext cx="4382350" cy="733428"/>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20" name="Text Placeholder 19"/>
          <p:cNvSpPr>
            <a:spLocks noGrp="1"/>
          </p:cNvSpPr>
          <p:nvPr>
            <p:ph type="body" sz="quarter" idx="20"/>
          </p:nvPr>
        </p:nvSpPr>
        <p:spPr>
          <a:xfrm>
            <a:off x="348086" y="944361"/>
            <a:ext cx="976055" cy="633915"/>
          </a:xfrm>
        </p:spPr>
        <p:txBody>
          <a:bodyPr lIns="0" tIns="0" rIns="0" bIns="0" anchor="t" anchorCtr="0">
            <a:noAutofit/>
          </a:bodyPr>
          <a:lstStyle>
            <a:lvl1pPr algn="r">
              <a:defRPr sz="1000">
                <a:solidFill>
                  <a:schemeClr val="tx1"/>
                </a:solidFill>
                <a:latin typeface="Arial" pitchFamily="34" charset="0"/>
                <a:cs typeface="Arial" pitchFamily="34" charset="0"/>
              </a:defRPr>
            </a:lvl1pPr>
            <a:lvl2pPr algn="r">
              <a:defRPr sz="1000">
                <a:solidFill>
                  <a:schemeClr val="tx1"/>
                </a:solidFill>
                <a:latin typeface="Arial" pitchFamily="34" charset="0"/>
                <a:cs typeface="Arial" pitchFamily="34" charset="0"/>
              </a:defRPr>
            </a:lvl2pPr>
            <a:lvl3pPr algn="r">
              <a:defRPr sz="1000">
                <a:solidFill>
                  <a:schemeClr val="tx1"/>
                </a:solidFill>
                <a:latin typeface="Arial" pitchFamily="34" charset="0"/>
                <a:cs typeface="Arial" pitchFamily="34" charset="0"/>
              </a:defRPr>
            </a:lvl3pPr>
            <a:lvl4pPr algn="r">
              <a:defRPr sz="1000">
                <a:solidFill>
                  <a:schemeClr val="tx1"/>
                </a:solidFill>
                <a:latin typeface="Arial" pitchFamily="34" charset="0"/>
                <a:cs typeface="Arial" pitchFamily="34" charset="0"/>
              </a:defRPr>
            </a:lvl4pPr>
            <a:lvl5pPr algn="r">
              <a:defRPr sz="1000">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9"/>
          <p:cNvSpPr>
            <a:spLocks noGrp="1"/>
          </p:cNvSpPr>
          <p:nvPr>
            <p:ph type="body" sz="quarter" idx="21"/>
          </p:nvPr>
        </p:nvSpPr>
        <p:spPr>
          <a:xfrm>
            <a:off x="352242" y="2029792"/>
            <a:ext cx="976055" cy="633915"/>
          </a:xfrm>
        </p:spPr>
        <p:txBody>
          <a:bodyPr lIns="0" tIns="0" rIns="0" anchor="t" anchorCtr="0">
            <a:noAutofit/>
          </a:bodyPr>
          <a:lstStyle>
            <a:lvl1pPr algn="r">
              <a:defRPr sz="1000">
                <a:solidFill>
                  <a:schemeClr val="tx1"/>
                </a:solidFill>
                <a:latin typeface="Arial" pitchFamily="34" charset="0"/>
                <a:cs typeface="Arial" pitchFamily="34" charset="0"/>
              </a:defRPr>
            </a:lvl1pPr>
            <a:lvl2pPr>
              <a:defRPr sz="1000">
                <a:solidFill>
                  <a:schemeClr val="tx1"/>
                </a:solidFill>
                <a:latin typeface="Arial" pitchFamily="34" charset="0"/>
                <a:cs typeface="Arial" pitchFamily="34" charset="0"/>
              </a:defRPr>
            </a:lvl2pPr>
            <a:lvl3pPr>
              <a:defRPr sz="1000">
                <a:solidFill>
                  <a:schemeClr val="tx1"/>
                </a:solidFill>
                <a:latin typeface="Arial" pitchFamily="34" charset="0"/>
                <a:cs typeface="Arial" pitchFamily="34" charset="0"/>
              </a:defRPr>
            </a:lvl3pPr>
            <a:lvl4pPr>
              <a:defRPr sz="1000">
                <a:solidFill>
                  <a:schemeClr val="tx1"/>
                </a:solidFill>
                <a:latin typeface="Arial" pitchFamily="34" charset="0"/>
                <a:cs typeface="Arial" pitchFamily="34" charset="0"/>
              </a:defRPr>
            </a:lvl4pPr>
            <a:lvl5pPr>
              <a:defRPr sz="1000">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_s2055"/>
          <p:cNvSpPr>
            <a:spLocks noChangeArrowheads="1"/>
          </p:cNvSpPr>
          <p:nvPr userDrawn="1"/>
        </p:nvSpPr>
        <p:spPr bwMode="auto">
          <a:xfrm>
            <a:off x="3896400" y="945607"/>
            <a:ext cx="971899" cy="637404"/>
          </a:xfrm>
          <a:prstGeom prst="rect">
            <a:avLst/>
          </a:prstGeom>
          <a:noFill/>
          <a:ln w="19050" cmpd="sng">
            <a:noFill/>
            <a:miter lim="800000"/>
            <a:headEnd/>
            <a:tailEnd/>
          </a:ln>
        </p:spPr>
        <p:txBody>
          <a:bodyPr wrap="square" lIns="0" tIns="0" rIns="0" bIns="0" anchor="t" anchorCtr="0">
            <a:noAutofit/>
          </a:bodyPr>
          <a:lstStyle/>
          <a:p>
            <a:pPr algn="l">
              <a:lnSpc>
                <a:spcPct val="100000"/>
              </a:lnSpc>
              <a:spcBef>
                <a:spcPts val="320"/>
              </a:spcBef>
              <a:buClrTx/>
              <a:buFontTx/>
              <a:buNone/>
            </a:pPr>
            <a:endParaRPr lang="en-US" sz="1000" dirty="0">
              <a:solidFill>
                <a:schemeClr val="tx1"/>
              </a:solidFill>
              <a:latin typeface="Arial" pitchFamily="34" charset="0"/>
              <a:cs typeface="Arial" pitchFamily="34" charset="0"/>
            </a:endParaRPr>
          </a:p>
        </p:txBody>
      </p:sp>
      <p:sp>
        <p:nvSpPr>
          <p:cNvPr id="23" name="Text Placeholder 19"/>
          <p:cNvSpPr>
            <a:spLocks noGrp="1"/>
          </p:cNvSpPr>
          <p:nvPr>
            <p:ph type="body" sz="quarter" idx="22"/>
          </p:nvPr>
        </p:nvSpPr>
        <p:spPr>
          <a:xfrm>
            <a:off x="3896400" y="2024457"/>
            <a:ext cx="976055" cy="633915"/>
          </a:xfrm>
        </p:spPr>
        <p:txBody>
          <a:bodyPr lIns="0" tIns="0" rIns="0" bIns="0" anchor="t" anchorCtr="0">
            <a:noAutofit/>
          </a:bodyPr>
          <a:lstStyle>
            <a:lvl1pPr algn="l">
              <a:defRPr sz="1000">
                <a:solidFill>
                  <a:schemeClr val="tx1"/>
                </a:solidFill>
                <a:latin typeface="Arial" pitchFamily="34" charset="0"/>
                <a:cs typeface="Arial" pitchFamily="34" charset="0"/>
              </a:defRPr>
            </a:lvl1pPr>
            <a:lvl2pPr>
              <a:defRPr sz="1000">
                <a:solidFill>
                  <a:schemeClr val="tx1"/>
                </a:solidFill>
                <a:latin typeface="Arial" pitchFamily="34" charset="0"/>
                <a:cs typeface="Arial" pitchFamily="34" charset="0"/>
              </a:defRPr>
            </a:lvl2pPr>
            <a:lvl3pPr>
              <a:defRPr sz="1000">
                <a:solidFill>
                  <a:schemeClr val="tx1"/>
                </a:solidFill>
                <a:latin typeface="Arial" pitchFamily="34" charset="0"/>
                <a:cs typeface="Arial" pitchFamily="34" charset="0"/>
              </a:defRPr>
            </a:lvl3pPr>
            <a:lvl4pPr>
              <a:defRPr sz="1000">
                <a:solidFill>
                  <a:schemeClr val="tx1"/>
                </a:solidFill>
                <a:latin typeface="Arial" pitchFamily="34" charset="0"/>
                <a:cs typeface="Arial" pitchFamily="34" charset="0"/>
              </a:defRPr>
            </a:lvl4pPr>
            <a:lvl5pPr>
              <a:defRPr sz="1000">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5"/>
          <p:cNvSpPr>
            <a:spLocks noGrp="1"/>
          </p:cNvSpPr>
          <p:nvPr>
            <p:ph type="body" sz="quarter" idx="24"/>
          </p:nvPr>
        </p:nvSpPr>
        <p:spPr>
          <a:xfrm>
            <a:off x="2114786" y="1496674"/>
            <a:ext cx="976055" cy="618223"/>
          </a:xfrm>
        </p:spPr>
        <p:txBody>
          <a:bodyPr lIns="0" tIns="0" rIns="0" bIns="0" anchor="ctr" anchorCtr="1">
            <a:noAutofit/>
          </a:bodyPr>
          <a:lstStyle>
            <a:lvl1pPr algn="ctr">
              <a:defRPr sz="1000" b="1">
                <a:solidFill>
                  <a:schemeClr val="tx1"/>
                </a:solidFill>
                <a:latin typeface="Arial" pitchFamily="34" charset="0"/>
                <a:cs typeface="Arial" pitchFamily="34" charset="0"/>
              </a:defRPr>
            </a:lvl1pPr>
            <a:lvl2pPr algn="ctr">
              <a:defRPr sz="1000" b="1">
                <a:solidFill>
                  <a:schemeClr val="tx1"/>
                </a:solidFill>
                <a:latin typeface="Arial" pitchFamily="34" charset="0"/>
                <a:cs typeface="Arial" pitchFamily="34" charset="0"/>
              </a:defRPr>
            </a:lvl2pPr>
            <a:lvl3pPr algn="ctr">
              <a:defRPr sz="1000" b="1">
                <a:solidFill>
                  <a:schemeClr val="tx1"/>
                </a:solidFill>
                <a:latin typeface="Arial" pitchFamily="34" charset="0"/>
                <a:cs typeface="Arial" pitchFamily="34" charset="0"/>
              </a:defRPr>
            </a:lvl3pPr>
            <a:lvl4pPr algn="ctr">
              <a:defRPr sz="1000" b="1">
                <a:solidFill>
                  <a:schemeClr val="tx1"/>
                </a:solidFill>
                <a:latin typeface="Arial" pitchFamily="34" charset="0"/>
                <a:cs typeface="Arial" pitchFamily="34" charset="0"/>
              </a:defRPr>
            </a:lvl4pPr>
            <a:lvl5pPr algn="ctr">
              <a:defRPr sz="1000" b="1">
                <a:solidFill>
                  <a:schemeClr val="tx1"/>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079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2" grpId="0"/>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up objects, 2-up text">
    <p:spTree>
      <p:nvGrpSpPr>
        <p:cNvPr id="1" name=""/>
        <p:cNvGrpSpPr/>
        <p:nvPr/>
      </p:nvGrpSpPr>
      <p:grpSpPr>
        <a:xfrm>
          <a:off x="0" y="0"/>
          <a:ext cx="0" cy="0"/>
          <a:chOff x="0" y="0"/>
          <a:chExt cx="0" cy="0"/>
        </a:xfrm>
      </p:grpSpPr>
      <p:sp>
        <p:nvSpPr>
          <p:cNvPr id="11"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8" name="Content Placeholder 4"/>
          <p:cNvSpPr>
            <a:spLocks noGrp="1"/>
          </p:cNvSpPr>
          <p:nvPr>
            <p:ph sz="quarter" idx="11"/>
          </p:nvPr>
        </p:nvSpPr>
        <p:spPr>
          <a:xfrm>
            <a:off x="80645" y="1168389"/>
            <a:ext cx="2468880" cy="1287475"/>
          </a:xfrm>
          <a:noFill/>
        </p:spPr>
        <p:txBody>
          <a:bodyPr>
            <a:noAutofit/>
          </a:bodyPr>
          <a:lstStyle>
            <a:lvl1pPr>
              <a:defRPr sz="900">
                <a:solidFill>
                  <a:schemeClr val="tx1"/>
                </a:solidFill>
              </a:defRPr>
            </a:lvl1pPr>
          </a:lstStyle>
          <a:p>
            <a:pPr lvl="0"/>
            <a:r>
              <a:rPr lang="en-US"/>
              <a:t>Click to edit Master text styles</a:t>
            </a:r>
          </a:p>
        </p:txBody>
      </p:sp>
      <p:sp>
        <p:nvSpPr>
          <p:cNvPr id="12" name="Content Placeholder 4"/>
          <p:cNvSpPr>
            <a:spLocks noGrp="1"/>
          </p:cNvSpPr>
          <p:nvPr>
            <p:ph sz="quarter" idx="13"/>
          </p:nvPr>
        </p:nvSpPr>
        <p:spPr>
          <a:xfrm>
            <a:off x="2653983" y="1168390"/>
            <a:ext cx="2468880" cy="1287483"/>
          </a:xfrm>
          <a:noFill/>
        </p:spPr>
        <p:txBody>
          <a:bodyPr>
            <a:noAutofit/>
          </a:bodyPr>
          <a:lstStyle>
            <a:lvl1pPr>
              <a:defRPr sz="900">
                <a:solidFill>
                  <a:schemeClr val="tx1"/>
                </a:solidFill>
              </a:defRPr>
            </a:lvl1pPr>
          </a:lstStyle>
          <a:p>
            <a:pPr lvl="0"/>
            <a:r>
              <a:rPr lang="en-US"/>
              <a:t>Click to edit Master text styles</a:t>
            </a:r>
          </a:p>
        </p:txBody>
      </p:sp>
      <p:sp>
        <p:nvSpPr>
          <p:cNvPr id="13" name="Text Placeholder 8"/>
          <p:cNvSpPr>
            <a:spLocks noGrp="1"/>
          </p:cNvSpPr>
          <p:nvPr>
            <p:ph type="body" sz="quarter" idx="14"/>
          </p:nvPr>
        </p:nvSpPr>
        <p:spPr>
          <a:xfrm>
            <a:off x="76199" y="2470005"/>
            <a:ext cx="2468880"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4" name="Text Placeholder 8"/>
          <p:cNvSpPr>
            <a:spLocks noGrp="1"/>
          </p:cNvSpPr>
          <p:nvPr>
            <p:ph type="body" sz="quarter" idx="15"/>
          </p:nvPr>
        </p:nvSpPr>
        <p:spPr>
          <a:xfrm>
            <a:off x="2651125" y="2470005"/>
            <a:ext cx="2471738" cy="393845"/>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5" name="Text Placeholder 7"/>
          <p:cNvSpPr>
            <a:spLocks noGrp="1"/>
          </p:cNvSpPr>
          <p:nvPr>
            <p:ph type="body" sz="quarter" idx="12"/>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16" name="Title 1"/>
          <p:cNvSpPr>
            <a:spLocks noGrp="1"/>
          </p:cNvSpPr>
          <p:nvPr>
            <p:ph type="title"/>
          </p:nvPr>
        </p:nvSpPr>
        <p:spPr>
          <a:xfrm>
            <a:off x="-2"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369890548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up objects, 3-up text">
    <p:spTree>
      <p:nvGrpSpPr>
        <p:cNvPr id="1" name=""/>
        <p:cNvGrpSpPr/>
        <p:nvPr/>
      </p:nvGrpSpPr>
      <p:grpSpPr>
        <a:xfrm>
          <a:off x="0" y="0"/>
          <a:ext cx="0" cy="0"/>
          <a:chOff x="0" y="0"/>
          <a:chExt cx="0" cy="0"/>
        </a:xfrm>
      </p:grpSpPr>
      <p:sp>
        <p:nvSpPr>
          <p:cNvPr id="2"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2" name="Content Placeholder 4"/>
          <p:cNvSpPr>
            <a:spLocks noGrp="1"/>
          </p:cNvSpPr>
          <p:nvPr>
            <p:ph sz="quarter" idx="11"/>
          </p:nvPr>
        </p:nvSpPr>
        <p:spPr>
          <a:xfrm>
            <a:off x="76200"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4" name="Content Placeholder 4"/>
          <p:cNvSpPr>
            <a:spLocks noGrp="1"/>
          </p:cNvSpPr>
          <p:nvPr>
            <p:ph sz="quarter" idx="12"/>
          </p:nvPr>
        </p:nvSpPr>
        <p:spPr>
          <a:xfrm>
            <a:off x="3504375" y="1166225"/>
            <a:ext cx="1618488" cy="1287475"/>
          </a:xfrm>
          <a:noFill/>
        </p:spPr>
        <p:txBody>
          <a:bodyPr>
            <a:noAutofit/>
          </a:bodyPr>
          <a:lstStyle>
            <a:lvl1pPr>
              <a:defRPr sz="900">
                <a:solidFill>
                  <a:schemeClr val="tx1"/>
                </a:solidFill>
              </a:defRPr>
            </a:lvl1pPr>
          </a:lstStyle>
          <a:p>
            <a:pPr lvl="0"/>
            <a:r>
              <a:rPr lang="en-US" dirty="0"/>
              <a:t>Click to edit Master text styles</a:t>
            </a:r>
          </a:p>
        </p:txBody>
      </p:sp>
      <p:sp>
        <p:nvSpPr>
          <p:cNvPr id="15" name="Content Placeholder 4"/>
          <p:cNvSpPr>
            <a:spLocks noGrp="1"/>
          </p:cNvSpPr>
          <p:nvPr>
            <p:ph sz="quarter" idx="13"/>
          </p:nvPr>
        </p:nvSpPr>
        <p:spPr>
          <a:xfrm>
            <a:off x="1790287" y="1166225"/>
            <a:ext cx="1618488" cy="1287483"/>
          </a:xfrm>
          <a:noFill/>
        </p:spPr>
        <p:txBody>
          <a:bodyPr>
            <a:noAutofit/>
          </a:bodyPr>
          <a:lstStyle>
            <a:lvl1pPr>
              <a:defRPr sz="900">
                <a:solidFill>
                  <a:schemeClr val="tx1"/>
                </a:solidFill>
              </a:defRPr>
            </a:lvl1pPr>
          </a:lstStyle>
          <a:p>
            <a:pPr lvl="0"/>
            <a:r>
              <a:rPr lang="en-US" dirty="0"/>
              <a:t>Click to edit Master text styles</a:t>
            </a:r>
          </a:p>
        </p:txBody>
      </p:sp>
      <p:sp>
        <p:nvSpPr>
          <p:cNvPr id="16" name="Text Placeholder 8"/>
          <p:cNvSpPr>
            <a:spLocks noGrp="1"/>
          </p:cNvSpPr>
          <p:nvPr>
            <p:ph type="body" sz="quarter" idx="14"/>
          </p:nvPr>
        </p:nvSpPr>
        <p:spPr>
          <a:xfrm>
            <a:off x="76200"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7" name="Text Placeholder 8"/>
          <p:cNvSpPr>
            <a:spLocks noGrp="1"/>
          </p:cNvSpPr>
          <p:nvPr>
            <p:ph type="body" sz="quarter" idx="15"/>
          </p:nvPr>
        </p:nvSpPr>
        <p:spPr>
          <a:xfrm>
            <a:off x="1792669" y="2455934"/>
            <a:ext cx="1618488" cy="407916"/>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8" name="Text Placeholder 8"/>
          <p:cNvSpPr>
            <a:spLocks noGrp="1"/>
          </p:cNvSpPr>
          <p:nvPr>
            <p:ph type="body" sz="quarter" idx="16"/>
          </p:nvPr>
        </p:nvSpPr>
        <p:spPr>
          <a:xfrm>
            <a:off x="3504375" y="2461138"/>
            <a:ext cx="1618488" cy="402712"/>
          </a:xfrm>
        </p:spPr>
        <p:txBody>
          <a:bodyPr lIns="0" tIns="0" rIns="0" bIns="0">
            <a:noAutofit/>
          </a:bodyPr>
          <a:lstStyle>
            <a:lvl1pPr algn="l">
              <a:defRPr sz="900">
                <a:solidFill>
                  <a:schemeClr val="tx1"/>
                </a:solidFill>
              </a:defRPr>
            </a:lvl1pPr>
            <a:lvl2pPr>
              <a:defRPr sz="1200"/>
            </a:lvl2pPr>
            <a:lvl3pPr>
              <a:defRPr sz="1200"/>
            </a:lvl3pPr>
            <a:lvl4pPr>
              <a:defRPr sz="1200"/>
            </a:lvl4pPr>
            <a:lvl5pPr>
              <a:defRPr sz="1200"/>
            </a:lvl5pPr>
          </a:lstStyle>
          <a:p>
            <a:pPr lvl="0"/>
            <a:r>
              <a:rPr lang="en-US" dirty="0"/>
              <a:t>Click to edit Master text styles</a:t>
            </a:r>
          </a:p>
        </p:txBody>
      </p:sp>
      <p:sp>
        <p:nvSpPr>
          <p:cNvPr id="19" name="Text Placeholder 7"/>
          <p:cNvSpPr>
            <a:spLocks noGrp="1"/>
          </p:cNvSpPr>
          <p:nvPr>
            <p:ph type="body" sz="quarter" idx="17"/>
          </p:nvPr>
        </p:nvSpPr>
        <p:spPr>
          <a:xfrm>
            <a:off x="76200" y="799945"/>
            <a:ext cx="5046663"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Tree>
    <p:extLst>
      <p:ext uri="{BB962C8B-B14F-4D97-AF65-F5344CB8AC3E}">
        <p14:creationId xmlns:p14="http://schemas.microsoft.com/office/powerpoint/2010/main" val="40970712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up objects, 4-up text">
    <p:spTree>
      <p:nvGrpSpPr>
        <p:cNvPr id="1" name=""/>
        <p:cNvGrpSpPr/>
        <p:nvPr/>
      </p:nvGrpSpPr>
      <p:grpSpPr>
        <a:xfrm>
          <a:off x="0" y="0"/>
          <a:ext cx="0" cy="0"/>
          <a:chOff x="0" y="0"/>
          <a:chExt cx="0" cy="0"/>
        </a:xfrm>
      </p:grpSpPr>
      <p:sp>
        <p:nvSpPr>
          <p:cNvPr id="13" name="Text Placeholder 5"/>
          <p:cNvSpPr>
            <a:spLocks noGrp="1"/>
          </p:cNvSpPr>
          <p:nvPr>
            <p:ph type="body" sz="quarter" idx="10"/>
          </p:nvPr>
        </p:nvSpPr>
        <p:spPr>
          <a:xfrm>
            <a:off x="5332294" y="0"/>
            <a:ext cx="1464083" cy="2925763"/>
          </a:xfrm>
          <a:solidFill>
            <a:srgbClr val="FFFFD6"/>
          </a:solidFill>
        </p:spPr>
        <p:txBody>
          <a:bodyPr lIns="46415" rIns="46415"/>
          <a:lstStyle>
            <a:lvl1pPr marL="0" indent="0">
              <a:spcBef>
                <a:spcPts val="609"/>
              </a:spcBef>
              <a:buNone/>
              <a:defRPr sz="700" b="0">
                <a:solidFill>
                  <a:schemeClr val="tx1"/>
                </a:solidFill>
              </a:defRPr>
            </a:lvl1pPr>
            <a:lvl2pPr marL="56407" indent="-56407">
              <a:spcBef>
                <a:spcPts val="0"/>
              </a:spcBef>
              <a:defRPr sz="700">
                <a:solidFill>
                  <a:schemeClr val="tx1"/>
                </a:solidFill>
              </a:defRPr>
            </a:lvl2pPr>
            <a:lvl3pPr marL="56407" indent="-56407">
              <a:defRPr sz="600">
                <a:solidFill>
                  <a:schemeClr val="tx1">
                    <a:lumMod val="50000"/>
                  </a:schemeClr>
                </a:solidFill>
              </a:defRPr>
            </a:lvl3pPr>
            <a:lvl4pPr marL="56407" indent="-56407">
              <a:defRPr sz="600">
                <a:solidFill>
                  <a:schemeClr val="tx1">
                    <a:lumMod val="50000"/>
                  </a:schemeClr>
                </a:solidFill>
              </a:defRPr>
            </a:lvl4pPr>
            <a:lvl5pPr marL="56407" indent="-56407">
              <a:defRPr sz="600">
                <a:solidFill>
                  <a:schemeClr val="tx1">
                    <a:lumMod val="50000"/>
                  </a:schemeClr>
                </a:solidFill>
              </a:defRPr>
            </a:lvl5pPr>
          </a:lstStyle>
          <a:p>
            <a:pPr lvl="0"/>
            <a:r>
              <a:rPr lang="en-US" dirty="0"/>
              <a:t>Click to edit Master text styles</a:t>
            </a:r>
          </a:p>
          <a:p>
            <a:pPr lvl="1"/>
            <a:r>
              <a:rPr lang="en-US" dirty="0"/>
              <a:t>Second level</a:t>
            </a:r>
          </a:p>
        </p:txBody>
      </p:sp>
      <p:sp>
        <p:nvSpPr>
          <p:cNvPr id="15" name="Content Placeholder 4"/>
          <p:cNvSpPr>
            <a:spLocks noGrp="1"/>
          </p:cNvSpPr>
          <p:nvPr>
            <p:ph sz="quarter" idx="11"/>
          </p:nvPr>
        </p:nvSpPr>
        <p:spPr>
          <a:xfrm>
            <a:off x="76200"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6" name="Content Placeholder 4"/>
          <p:cNvSpPr>
            <a:spLocks noGrp="1"/>
          </p:cNvSpPr>
          <p:nvPr>
            <p:ph sz="quarter" idx="12"/>
          </p:nvPr>
        </p:nvSpPr>
        <p:spPr>
          <a:xfrm>
            <a:off x="2648162"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17" name="Content Placeholder 4"/>
          <p:cNvSpPr>
            <a:spLocks noGrp="1"/>
          </p:cNvSpPr>
          <p:nvPr>
            <p:ph sz="quarter" idx="13"/>
          </p:nvPr>
        </p:nvSpPr>
        <p:spPr>
          <a:xfrm>
            <a:off x="1362181" y="1176222"/>
            <a:ext cx="1188720" cy="1261735"/>
          </a:xfrm>
          <a:noFill/>
        </p:spPr>
        <p:txBody>
          <a:bodyPr>
            <a:noAutofit/>
          </a:bodyPr>
          <a:lstStyle>
            <a:lvl1pPr>
              <a:defRPr sz="900">
                <a:solidFill>
                  <a:schemeClr val="tx1"/>
                </a:solidFill>
              </a:defRPr>
            </a:lvl1pPr>
          </a:lstStyle>
          <a:p>
            <a:pPr lvl="0"/>
            <a:r>
              <a:rPr lang="en-US"/>
              <a:t>Click to edit Master text styles</a:t>
            </a:r>
          </a:p>
        </p:txBody>
      </p:sp>
      <p:sp>
        <p:nvSpPr>
          <p:cNvPr id="18" name="Text Placeholder 8"/>
          <p:cNvSpPr>
            <a:spLocks noGrp="1"/>
          </p:cNvSpPr>
          <p:nvPr>
            <p:ph type="body" sz="quarter" idx="14"/>
          </p:nvPr>
        </p:nvSpPr>
        <p:spPr>
          <a:xfrm>
            <a:off x="76200"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19" name="Text Placeholder 8"/>
          <p:cNvSpPr>
            <a:spLocks noGrp="1"/>
          </p:cNvSpPr>
          <p:nvPr>
            <p:ph type="body" sz="quarter" idx="15"/>
          </p:nvPr>
        </p:nvSpPr>
        <p:spPr>
          <a:xfrm>
            <a:off x="1362181"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0" name="Text Placeholder 8"/>
          <p:cNvSpPr>
            <a:spLocks noGrp="1"/>
          </p:cNvSpPr>
          <p:nvPr>
            <p:ph type="body" sz="quarter" idx="16"/>
          </p:nvPr>
        </p:nvSpPr>
        <p:spPr>
          <a:xfrm>
            <a:off x="2648162"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1" name="Content Placeholder 4"/>
          <p:cNvSpPr>
            <a:spLocks noGrp="1"/>
          </p:cNvSpPr>
          <p:nvPr>
            <p:ph sz="quarter" idx="17"/>
          </p:nvPr>
        </p:nvSpPr>
        <p:spPr>
          <a:xfrm>
            <a:off x="3934143" y="1176222"/>
            <a:ext cx="1188720" cy="1261735"/>
          </a:xfrm>
          <a:noFill/>
        </p:spPr>
        <p:txBody>
          <a:bodyPr>
            <a:noAutofit/>
          </a:bodyPr>
          <a:lstStyle>
            <a:lvl1pPr>
              <a:defRPr sz="900">
                <a:solidFill>
                  <a:schemeClr val="tx1"/>
                </a:solidFill>
              </a:defRPr>
            </a:lvl1pPr>
          </a:lstStyle>
          <a:p>
            <a:pPr lvl="0"/>
            <a:r>
              <a:rPr lang="en-US" dirty="0"/>
              <a:t>Click to edit Master text styles</a:t>
            </a:r>
          </a:p>
        </p:txBody>
      </p:sp>
      <p:sp>
        <p:nvSpPr>
          <p:cNvPr id="22" name="Text Placeholder 8"/>
          <p:cNvSpPr>
            <a:spLocks noGrp="1"/>
          </p:cNvSpPr>
          <p:nvPr>
            <p:ph type="body" sz="quarter" idx="18"/>
          </p:nvPr>
        </p:nvSpPr>
        <p:spPr>
          <a:xfrm>
            <a:off x="3934143" y="2429721"/>
            <a:ext cx="1188720" cy="434129"/>
          </a:xfrm>
        </p:spPr>
        <p:txBody>
          <a:bodyPr lIns="0" tIns="0" rIns="0" bIns="0">
            <a:noAutofit/>
          </a:bodyPr>
          <a:lstStyle>
            <a:lvl1pPr algn="l">
              <a:defRPr sz="900">
                <a:solidFill>
                  <a:schemeClr val="tx1"/>
                </a:solidFill>
              </a:defRPr>
            </a:lvl1pPr>
            <a:lvl2pPr>
              <a:defRPr sz="1000"/>
            </a:lvl2pPr>
            <a:lvl3pPr>
              <a:defRPr sz="1000"/>
            </a:lvl3pPr>
            <a:lvl4pPr>
              <a:defRPr sz="1000"/>
            </a:lvl4pPr>
            <a:lvl5pPr>
              <a:defRPr sz="1000"/>
            </a:lvl5pPr>
          </a:lstStyle>
          <a:p>
            <a:pPr lvl="0"/>
            <a:r>
              <a:rPr lang="en-US" dirty="0"/>
              <a:t>Click to edit Master text styles</a:t>
            </a:r>
          </a:p>
        </p:txBody>
      </p:sp>
      <p:sp>
        <p:nvSpPr>
          <p:cNvPr id="23" name="Text Placeholder 7"/>
          <p:cNvSpPr>
            <a:spLocks noGrp="1"/>
          </p:cNvSpPr>
          <p:nvPr>
            <p:ph type="body" sz="quarter" idx="19"/>
          </p:nvPr>
        </p:nvSpPr>
        <p:spPr>
          <a:xfrm>
            <a:off x="76200" y="799945"/>
            <a:ext cx="5046664" cy="368445"/>
          </a:xfrm>
        </p:spPr>
        <p:txBody>
          <a:bodyPr lIns="0" rIns="0">
            <a:noAutofit/>
          </a:bodyPr>
          <a:lstStyle>
            <a:lvl1pPr>
              <a:defRPr sz="900">
                <a:solidFill>
                  <a:schemeClr val="tx1"/>
                </a:solidFill>
              </a:defRPr>
            </a:lvl1pPr>
            <a:lvl2pPr>
              <a:defRPr sz="900"/>
            </a:lvl2pPr>
            <a:lvl3pPr>
              <a:defRPr sz="900"/>
            </a:lvl3pPr>
            <a:lvl4pPr>
              <a:defRPr sz="1200"/>
            </a:lvl4pPr>
            <a:lvl5pPr>
              <a:defRPr sz="1200"/>
            </a:lvl5pPr>
          </a:lstStyle>
          <a:p>
            <a:pPr lvl="0"/>
            <a:r>
              <a:rPr lang="en-US" dirty="0"/>
              <a:t>Click to edit Master text styles</a:t>
            </a:r>
          </a:p>
        </p:txBody>
      </p:sp>
      <p:sp>
        <p:nvSpPr>
          <p:cNvPr id="24" name="Title 1"/>
          <p:cNvSpPr>
            <a:spLocks noGrp="1"/>
          </p:cNvSpPr>
          <p:nvPr>
            <p:ph type="title"/>
          </p:nvPr>
        </p:nvSpPr>
        <p:spPr>
          <a:xfrm>
            <a:off x="-1" y="-3"/>
            <a:ext cx="4434840" cy="731841"/>
          </a:xfrm>
          <a:prstGeom prst="rect">
            <a:avLst/>
          </a:prstGeom>
        </p:spPr>
        <p:txBody>
          <a:bodyPr>
            <a:noAutofit/>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78181196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Empty Content Space">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marL="515938" indent="-515938">
              <a:defRPr/>
            </a:lvl1pPr>
          </a:lstStyle>
          <a:p>
            <a:r>
              <a:rPr lang="en-US" dirty="0"/>
              <a:t>Click to edit Master title style</a:t>
            </a:r>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3460704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Two up w/ margi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chemeClr val="accent2"/>
                </a:solidFill>
              </a:defRPr>
            </a:lvl1pPr>
          </a:lstStyle>
          <a:p>
            <a:r>
              <a:rPr lang="en-US" dirty="0"/>
              <a:t>Click to edit Master title style</a:t>
            </a:r>
          </a:p>
        </p:txBody>
      </p:sp>
      <p:sp>
        <p:nvSpPr>
          <p:cNvPr id="5" name="Content Placeholder 2"/>
          <p:cNvSpPr>
            <a:spLocks noGrp="1"/>
          </p:cNvSpPr>
          <p:nvPr>
            <p:ph idx="10"/>
          </p:nvPr>
        </p:nvSpPr>
        <p:spPr>
          <a:xfrm>
            <a:off x="76199" y="790575"/>
            <a:ext cx="2468880" cy="2073275"/>
          </a:xfrm>
        </p:spPr>
        <p:txBody>
          <a:bodyPr>
            <a:noAutofit/>
          </a:bodyPr>
          <a:lstStyle>
            <a:lvl1pPr marL="115888" indent="-115888">
              <a:buClr>
                <a:schemeClr val="accent2"/>
              </a:buClr>
              <a:buFont typeface="Wingdings" pitchFamily="2" charset="2"/>
              <a:buChar cha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1"/>
          </p:nvPr>
        </p:nvSpPr>
        <p:spPr>
          <a:xfrm>
            <a:off x="2651125" y="790575"/>
            <a:ext cx="2468880" cy="2073275"/>
          </a:xfrm>
        </p:spPr>
        <p:txBody>
          <a:bodyPr>
            <a:noAutofit/>
          </a:bodyPr>
          <a:lstStyle>
            <a:lvl1pPr>
              <a:buClr>
                <a:schemeClr val="accent2"/>
              </a:buCl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5"/>
          <p:cNvSpPr>
            <a:spLocks noGrp="1"/>
          </p:cNvSpPr>
          <p:nvPr>
            <p:ph type="body" sz="quarter" idx="12"/>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854898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cSld name="For Development Us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2644471" cy="195051"/>
          </a:xfrm>
        </p:spPr>
        <p:txBody>
          <a:bodyPr lIns="139242" rIns="139242" anchor="t" anchorCtr="0">
            <a:noAutofit/>
          </a:bodyPr>
          <a:lstStyle>
            <a:lvl1pPr algn="l">
              <a:defRPr sz="700" b="1">
                <a:solidFill>
                  <a:schemeClr val="accent6">
                    <a:lumMod val="50000"/>
                  </a:schemeClr>
                </a:solidFill>
              </a:defRPr>
            </a:lvl1pPr>
          </a:lstStyle>
          <a:p>
            <a:r>
              <a:rPr lang="en-US" dirty="0"/>
              <a:t>Click to edit Master title style</a:t>
            </a:r>
          </a:p>
        </p:txBody>
      </p:sp>
      <p:sp>
        <p:nvSpPr>
          <p:cNvPr id="3" name="Content Placeholder 2"/>
          <p:cNvSpPr>
            <a:spLocks noGrp="1"/>
          </p:cNvSpPr>
          <p:nvPr>
            <p:ph idx="1"/>
          </p:nvPr>
        </p:nvSpPr>
        <p:spPr>
          <a:xfrm>
            <a:off x="4" y="195051"/>
            <a:ext cx="5202238" cy="2698204"/>
          </a:xfrm>
        </p:spPr>
        <p:txBody>
          <a:bodyPr lIns="139242" rIns="139242">
            <a:normAutofit/>
          </a:bodyPr>
          <a:lstStyle>
            <a:lvl1pPr>
              <a:defRPr sz="700"/>
            </a:lvl1pPr>
            <a:lvl2pPr>
              <a:defRPr sz="700"/>
            </a:lvl2pPr>
            <a:lvl3pPr>
              <a:defRPr sz="700"/>
            </a:lvl3pPr>
            <a:lvl4pPr>
              <a:defRPr sz="700"/>
            </a:lvl4pPr>
            <a:lvl5pPr>
              <a:defRPr sz="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687827" y="1"/>
            <a:ext cx="2514415" cy="195051"/>
          </a:xfrm>
          <a:prstGeom prst="rect">
            <a:avLst/>
          </a:prstGeom>
        </p:spPr>
        <p:txBody>
          <a:bodyPr lIns="139242" tIns="23206" rIns="139242" bIns="23206" anchor="t" anchorCtr="0">
            <a:noAutofit/>
          </a:bodyPr>
          <a:lstStyle>
            <a:lvl1pPr algn="r">
              <a:lnSpc>
                <a:spcPct val="100000"/>
              </a:lnSpc>
              <a:spcBef>
                <a:spcPts val="0"/>
              </a:spcBef>
              <a:defRPr sz="700" b="1">
                <a:solidFill>
                  <a:schemeClr val="accent6">
                    <a:lumMod val="50000"/>
                  </a:schemeClr>
                </a:solidFill>
              </a:defRPr>
            </a:lvl1pPr>
          </a:lstStyle>
          <a:p>
            <a:r>
              <a:rPr lang="en-US" dirty="0">
                <a:solidFill>
                  <a:srgbClr val="F4473C">
                    <a:lumMod val="50000"/>
                  </a:srgbClr>
                </a:solidFill>
              </a:rPr>
              <a:t>Speaking and Listening: Discussion</a:t>
            </a:r>
          </a:p>
        </p:txBody>
      </p:sp>
    </p:spTree>
    <p:extLst>
      <p:ext uri="{BB962C8B-B14F-4D97-AF65-F5344CB8AC3E}">
        <p14:creationId xmlns:p14="http://schemas.microsoft.com/office/powerpoint/2010/main" val="364368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2" name="Title 1"/>
          <p:cNvSpPr>
            <a:spLocks noGrp="1"/>
          </p:cNvSpPr>
          <p:nvPr>
            <p:ph type="title"/>
          </p:nvPr>
        </p:nvSpPr>
        <p:spPr>
          <a:xfrm>
            <a:off x="1" y="-317"/>
            <a:ext cx="4379278" cy="731837"/>
          </a:xfrm>
          <a:noFill/>
        </p:spPr>
        <p:txBody>
          <a:bodyPr>
            <a:noAutofit/>
          </a:bodyPr>
          <a:lstStyle>
            <a:lvl1pPr marL="515938" indent="-515938">
              <a:defRPr/>
            </a:lvl1pPr>
          </a:lstStyle>
          <a:p>
            <a:r>
              <a:rPr lang="en-US" dirty="0"/>
              <a:t>Click to edit Master title style</a:t>
            </a:r>
          </a:p>
        </p:txBody>
      </p:sp>
      <p:sp>
        <p:nvSpPr>
          <p:cNvPr id="3" name="Content Placeholder 2"/>
          <p:cNvSpPr>
            <a:spLocks noGrp="1"/>
          </p:cNvSpPr>
          <p:nvPr>
            <p:ph idx="1"/>
          </p:nvPr>
        </p:nvSpPr>
        <p:spPr>
          <a:xfrm>
            <a:off x="0" y="731839"/>
            <a:ext cx="5202238" cy="2193924"/>
          </a:xfrm>
        </p:spPr>
        <p:txBody>
          <a:bodyPr>
            <a:noAutofit/>
          </a:bodyPr>
          <a:lstStyle/>
          <a:p>
            <a:pPr lvl="0"/>
            <a:endParaRPr lang="en-US" dirty="0"/>
          </a:p>
        </p:txBody>
      </p:sp>
      <p:sp>
        <p:nvSpPr>
          <p:cNvPr id="5" name="Text Placeholder 5"/>
          <p:cNvSpPr>
            <a:spLocks noGrp="1"/>
          </p:cNvSpPr>
          <p:nvPr>
            <p:ph type="body" sz="quarter" idx="10"/>
          </p:nvPr>
        </p:nvSpPr>
        <p:spPr>
          <a:xfrm>
            <a:off x="5339132" y="-12275"/>
            <a:ext cx="1371600" cy="2938037"/>
          </a:xfrm>
          <a:solidFill>
            <a:srgbClr val="FFFFD6"/>
          </a:solidFill>
        </p:spPr>
        <p:txBody>
          <a:bodyPr lIns="43496" rIns="43496"/>
          <a:lstStyle>
            <a:lvl1pPr marL="0" indent="0">
              <a:lnSpc>
                <a:spcPct val="100000"/>
              </a:lnSpc>
              <a:spcBef>
                <a:spcPts val="571"/>
              </a:spcBef>
              <a:spcAft>
                <a:spcPts val="500"/>
              </a:spcAft>
              <a:buNone/>
              <a:defRPr sz="700" b="0">
                <a:solidFill>
                  <a:schemeClr val="tx1"/>
                </a:solidFill>
              </a:defRPr>
            </a:lvl1pPr>
            <a:lvl2pPr marL="52860" indent="-52860">
              <a:lnSpc>
                <a:spcPct val="100000"/>
              </a:lnSpc>
              <a:spcBef>
                <a:spcPts val="0"/>
              </a:spcBef>
              <a:spcAft>
                <a:spcPts val="500"/>
              </a:spcAft>
              <a:defRPr sz="700">
                <a:solidFill>
                  <a:schemeClr val="tx1"/>
                </a:solidFill>
              </a:defRPr>
            </a:lvl2pPr>
            <a:lvl3pPr marL="52860" indent="-52860">
              <a:defRPr sz="600">
                <a:solidFill>
                  <a:schemeClr val="tx1">
                    <a:lumMod val="50000"/>
                  </a:schemeClr>
                </a:solidFill>
              </a:defRPr>
            </a:lvl3pPr>
            <a:lvl4pPr marL="52860" indent="-52860">
              <a:defRPr sz="600">
                <a:solidFill>
                  <a:schemeClr val="tx1">
                    <a:lumMod val="50000"/>
                  </a:schemeClr>
                </a:solidFill>
              </a:defRPr>
            </a:lvl4pPr>
            <a:lvl5pPr marL="52860" indent="-52860">
              <a:defRPr sz="600">
                <a:solidFill>
                  <a:schemeClr val="tx1">
                    <a:lumMod val="50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0852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71.xml"/><Relationship Id="rId7" Type="http://schemas.openxmlformats.org/officeDocument/2006/relationships/slideLayout" Target="../slideLayouts/slideLayout7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9"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image" Target="../media/image1.png"/><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theme" Target="../theme/theme11.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1.png"/><Relationship Id="rId5" Type="http://schemas.openxmlformats.org/officeDocument/2006/relationships/slideLayout" Target="../slideLayouts/slideLayout31.xml"/><Relationship Id="rId10" Type="http://schemas.openxmlformats.org/officeDocument/2006/relationships/theme" Target="../theme/theme5.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10" Type="http://schemas.openxmlformats.org/officeDocument/2006/relationships/image" Target="../media/image1.png"/><Relationship Id="rId4" Type="http://schemas.openxmlformats.org/officeDocument/2006/relationships/slideLayout" Target="../slideLayouts/slideLayout3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image" Target="../media/image1.png"/><Relationship Id="rId5" Type="http://schemas.openxmlformats.org/officeDocument/2006/relationships/slideLayout" Target="../slideLayouts/slideLayout48.xml"/><Relationship Id="rId10" Type="http://schemas.openxmlformats.org/officeDocument/2006/relationships/theme" Target="../theme/theme7.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10" Type="http://schemas.openxmlformats.org/officeDocument/2006/relationships/image" Target="../media/image1.png"/><Relationship Id="rId4" Type="http://schemas.openxmlformats.org/officeDocument/2006/relationships/slideLayout" Target="../slideLayouts/slideLayout56.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10" Type="http://schemas.openxmlformats.org/officeDocument/2006/relationships/image" Target="../media/image1.png"/><Relationship Id="rId4" Type="http://schemas.openxmlformats.org/officeDocument/2006/relationships/slideLayout" Target="../slideLayouts/slideLayout64.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318"/>
            <a:ext cx="5203032" cy="731202"/>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chemeClr val="tx1"/>
              </a:solidFill>
              <a:latin typeface="Arial" pitchFamily="34" charset="0"/>
              <a:cs typeface="Arial" pitchFamily="34" charset="0"/>
            </a:endParaRPr>
          </a:p>
        </p:txBody>
      </p:sp>
      <p:sp>
        <p:nvSpPr>
          <p:cNvPr id="2" name="Title Placeholder 1"/>
          <p:cNvSpPr>
            <a:spLocks noGrp="1"/>
          </p:cNvSpPr>
          <p:nvPr>
            <p:ph type="title"/>
          </p:nvPr>
        </p:nvSpPr>
        <p:spPr>
          <a:xfrm>
            <a:off x="0" y="-317"/>
            <a:ext cx="4379278" cy="731837"/>
          </a:xfrm>
          <a:prstGeom prst="rect">
            <a:avLst/>
          </a:prstGeom>
          <a:noFill/>
        </p:spPr>
        <p:txBody>
          <a:bodyPr vert="horz" lIns="82296" tIns="0" rIns="82296" bIns="0" rtlCol="0" anchor="ctr">
            <a:normAutofit/>
          </a:bodyPr>
          <a:lstStyle/>
          <a:p>
            <a:r>
              <a:rPr lang="en-US" dirty="0"/>
              <a:t>Click to edit Master title style</a:t>
            </a:r>
          </a:p>
        </p:txBody>
      </p:sp>
      <p:sp>
        <p:nvSpPr>
          <p:cNvPr id="3" name="Text Placeholder 2"/>
          <p:cNvSpPr>
            <a:spLocks noGrp="1"/>
          </p:cNvSpPr>
          <p:nvPr>
            <p:ph type="body" idx="1"/>
          </p:nvPr>
        </p:nvSpPr>
        <p:spPr>
          <a:xfrm>
            <a:off x="76200" y="792163"/>
            <a:ext cx="5046663" cy="20716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16901" y="3080388"/>
            <a:ext cx="85337" cy="85337"/>
          </a:xfrm>
          <a:prstGeom prst="rect">
            <a:avLst/>
          </a:prstGeom>
        </p:spPr>
      </p:pic>
      <p:sp>
        <p:nvSpPr>
          <p:cNvPr id="7" name="Rectangle 6"/>
          <p:cNvSpPr/>
          <p:nvPr/>
        </p:nvSpPr>
        <p:spPr>
          <a:xfrm>
            <a:off x="4379278" y="0"/>
            <a:ext cx="822960" cy="7315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0" y="734919"/>
            <a:ext cx="5203032" cy="0"/>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6778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28" r:id="rId13"/>
  </p:sldLayoutIdLst>
  <p:hf sldNum="0" hdr="0" dt="0"/>
  <p:txStyles>
    <p:titleStyle>
      <a:lvl1pPr marL="515938" indent="-515938" algn="l" defTabSz="464424" rtl="0" eaLnBrk="1" latinLnBrk="0" hangingPunct="1">
        <a:lnSpc>
          <a:spcPts val="1600"/>
        </a:lnSpc>
        <a:spcBef>
          <a:spcPct val="0"/>
        </a:spcBef>
        <a:buNone/>
        <a:defRPr sz="1200" b="1" kern="1200" spc="0" baseline="0">
          <a:solidFill>
            <a:schemeClr val="accent2"/>
          </a:solidFill>
          <a:latin typeface="+mj-lt"/>
          <a:ea typeface="+mj-ea"/>
          <a:cs typeface="Times New Roman" pitchFamily="18" charset="0"/>
        </a:defRPr>
      </a:lvl1pPr>
    </p:titleStyle>
    <p:bodyStyle>
      <a:lvl1pPr marL="115888" indent="-115888" algn="l" defTabSz="464424" rtl="0" eaLnBrk="1" latinLnBrk="0" hangingPunct="1">
        <a:lnSpc>
          <a:spcPct val="112000"/>
        </a:lnSpc>
        <a:spcBef>
          <a:spcPts val="0"/>
        </a:spcBef>
        <a:spcAft>
          <a:spcPts val="500"/>
        </a:spcAft>
        <a:buClr>
          <a:schemeClr val="accent2"/>
        </a:buClr>
        <a:buFont typeface="Wingdings" pitchFamily="2" charset="2"/>
        <a:buChar char="§"/>
        <a:defRPr sz="1000" kern="1200">
          <a:solidFill>
            <a:schemeClr val="tx1"/>
          </a:solidFill>
          <a:latin typeface="Arial" pitchFamily="34" charset="0"/>
          <a:ea typeface="+mn-ea"/>
          <a:cs typeface="Arial" pitchFamily="34" charset="0"/>
        </a:defRPr>
      </a:lvl1pPr>
      <a:lvl2pPr marL="227013" indent="-115888" algn="l" defTabSz="464424" rtl="0" eaLnBrk="1" latinLnBrk="0" hangingPunct="1">
        <a:lnSpc>
          <a:spcPct val="112000"/>
        </a:lnSpc>
        <a:spcBef>
          <a:spcPts val="0"/>
        </a:spcBef>
        <a:spcAft>
          <a:spcPts val="500"/>
        </a:spcAft>
        <a:buClr>
          <a:schemeClr val="accent1"/>
        </a:buClr>
        <a:buFont typeface="Wingdings" pitchFamily="2" charset="2"/>
        <a:buChar char="§"/>
        <a:defRPr sz="1000" kern="1200">
          <a:solidFill>
            <a:schemeClr val="tx1"/>
          </a:solidFill>
          <a:latin typeface="Arial" pitchFamily="34" charset="0"/>
          <a:ea typeface="+mn-ea"/>
          <a:cs typeface="Arial" pitchFamily="34" charset="0"/>
        </a:defRPr>
      </a:lvl2pPr>
      <a:lvl3pPr marL="227013" indent="-111125" algn="l" defTabSz="464424" rtl="0" eaLnBrk="1" latinLnBrk="0" hangingPunct="1">
        <a:lnSpc>
          <a:spcPct val="112000"/>
        </a:lnSpc>
        <a:spcBef>
          <a:spcPts val="0"/>
        </a:spcBef>
        <a:spcAft>
          <a:spcPts val="500"/>
        </a:spcAft>
        <a:buClr>
          <a:schemeClr val="accent3"/>
        </a:buClr>
        <a:buFont typeface="Arial" pitchFamily="34" charset="0"/>
        <a:buChar char="•"/>
        <a:defRPr sz="1000" kern="1200">
          <a:solidFill>
            <a:schemeClr val="tx1"/>
          </a:solidFill>
          <a:latin typeface="Arial" pitchFamily="34" charset="0"/>
          <a:ea typeface="+mn-ea"/>
          <a:cs typeface="Arial" pitchFamily="34" charset="0"/>
        </a:defRPr>
      </a:lvl3pPr>
      <a:lvl4pPr marL="227013" indent="-111125" algn="l" defTabSz="464424" rtl="0" eaLnBrk="1" latinLnBrk="0" hangingPunct="1">
        <a:lnSpc>
          <a:spcPct val="112000"/>
        </a:lnSpc>
        <a:spcBef>
          <a:spcPts val="0"/>
        </a:spcBef>
        <a:spcAft>
          <a:spcPts val="500"/>
        </a:spcAft>
        <a:buFont typeface="Arial" pitchFamily="34" charset="0"/>
        <a:buChar char="–"/>
        <a:defRPr sz="1000" kern="1200">
          <a:solidFill>
            <a:schemeClr val="tx1"/>
          </a:solidFill>
          <a:latin typeface="Arial" pitchFamily="34" charset="0"/>
          <a:ea typeface="+mn-ea"/>
          <a:cs typeface="Arial" pitchFamily="34" charset="0"/>
        </a:defRPr>
      </a:lvl4pPr>
      <a:lvl5pPr marL="227013" indent="-111125" algn="l" defTabSz="464424" rtl="0" eaLnBrk="1" latinLnBrk="0" hangingPunct="1">
        <a:lnSpc>
          <a:spcPct val="112000"/>
        </a:lnSpc>
        <a:spcBef>
          <a:spcPts val="0"/>
        </a:spcBef>
        <a:spcAft>
          <a:spcPts val="1000"/>
        </a:spcAft>
        <a:buFont typeface="Arial" pitchFamily="34" charset="0"/>
        <a:buChar char="»"/>
        <a:defRPr sz="1000" kern="1200">
          <a:solidFill>
            <a:schemeClr val="tx1"/>
          </a:solidFill>
          <a:latin typeface="Arial" pitchFamily="34" charset="0"/>
          <a:ea typeface="+mn-ea"/>
          <a:cs typeface="Arial" pitchFamily="34" charset="0"/>
        </a:defRPr>
      </a:lvl5pPr>
      <a:lvl6pPr marL="1277165"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9377"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41589"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73801"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318"/>
            <a:ext cx="5203032" cy="731202"/>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33333"/>
              </a:solidFill>
              <a:cs typeface="Arial" pitchFamily="34" charset="0"/>
            </a:endParaRPr>
          </a:p>
        </p:txBody>
      </p:sp>
      <p:sp>
        <p:nvSpPr>
          <p:cNvPr id="2" name="Title Placeholder 1"/>
          <p:cNvSpPr>
            <a:spLocks noGrp="1"/>
          </p:cNvSpPr>
          <p:nvPr>
            <p:ph type="title"/>
          </p:nvPr>
        </p:nvSpPr>
        <p:spPr>
          <a:xfrm>
            <a:off x="0" y="-317"/>
            <a:ext cx="4437709" cy="731837"/>
          </a:xfrm>
          <a:prstGeom prst="rect">
            <a:avLst/>
          </a:prstGeom>
          <a:noFill/>
        </p:spPr>
        <p:txBody>
          <a:bodyPr vert="horz" lIns="82296" tIns="0" rIns="82296" bIns="0" rtlCol="0" anchor="ctr">
            <a:noAutofit/>
          </a:bodyPr>
          <a:lstStyle/>
          <a:p>
            <a:r>
              <a:rPr lang="en-US" dirty="0"/>
              <a:t>Click to edit Master title style</a:t>
            </a:r>
          </a:p>
        </p:txBody>
      </p:sp>
      <p:sp>
        <p:nvSpPr>
          <p:cNvPr id="9" name="TextBox 8"/>
          <p:cNvSpPr txBox="1"/>
          <p:nvPr/>
        </p:nvSpPr>
        <p:spPr>
          <a:xfrm>
            <a:off x="4931329" y="-280939"/>
            <a:ext cx="264277" cy="461665"/>
          </a:xfrm>
          <a:prstGeom prst="rect">
            <a:avLst/>
          </a:prstGeom>
          <a:noFill/>
        </p:spPr>
        <p:txBody>
          <a:bodyPr wrap="square" rtlCol="0">
            <a:spAutoFit/>
          </a:bodyPr>
          <a:lstStyle/>
          <a:p>
            <a:r>
              <a:rPr lang="en-US" sz="2400" dirty="0">
                <a:solidFill>
                  <a:srgbClr val="333333"/>
                </a:solidFill>
              </a:rPr>
              <a:t>*</a:t>
            </a:r>
          </a:p>
        </p:txBody>
      </p:sp>
      <p:sp>
        <p:nvSpPr>
          <p:cNvPr id="8" name="Text Placeholder 2"/>
          <p:cNvSpPr>
            <a:spLocks noGrp="1"/>
          </p:cNvSpPr>
          <p:nvPr>
            <p:ph type="body" idx="1"/>
          </p:nvPr>
        </p:nvSpPr>
        <p:spPr>
          <a:xfrm>
            <a:off x="76200" y="792163"/>
            <a:ext cx="5046663" cy="20716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16901" y="3080388"/>
            <a:ext cx="85337" cy="85337"/>
          </a:xfrm>
          <a:prstGeom prst="rect">
            <a:avLst/>
          </a:prstGeom>
        </p:spPr>
      </p:pic>
      <p:cxnSp>
        <p:nvCxnSpPr>
          <p:cNvPr id="14" name="Straight Connector 13"/>
          <p:cNvCxnSpPr/>
          <p:nvPr/>
        </p:nvCxnSpPr>
        <p:spPr>
          <a:xfrm>
            <a:off x="0" y="734919"/>
            <a:ext cx="5203032" cy="0"/>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6426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Lst>
  <p:hf sldNum="0" hdr="0" dt="0"/>
  <p:txStyles>
    <p:titleStyle>
      <a:lvl1pPr marL="515938" indent="-515938" algn="l" defTabSz="464424" rtl="0" eaLnBrk="1" latinLnBrk="0" hangingPunct="1">
        <a:lnSpc>
          <a:spcPts val="1600"/>
        </a:lnSpc>
        <a:spcBef>
          <a:spcPct val="0"/>
        </a:spcBef>
        <a:buNone/>
        <a:defRPr sz="1200" b="1" kern="1200">
          <a:solidFill>
            <a:schemeClr val="accent2"/>
          </a:solidFill>
          <a:latin typeface="+mj-lt"/>
          <a:ea typeface="+mj-ea"/>
          <a:cs typeface="Times New Roman" pitchFamily="18" charset="0"/>
        </a:defRPr>
      </a:lvl1pPr>
    </p:titleStyle>
    <p:bodyStyle>
      <a:lvl1pPr marL="115888" indent="-115888" algn="l" defTabSz="464424" rtl="0" eaLnBrk="1" latinLnBrk="0" hangingPunct="1">
        <a:lnSpc>
          <a:spcPct val="112000"/>
        </a:lnSpc>
        <a:spcBef>
          <a:spcPts val="0"/>
        </a:spcBef>
        <a:spcAft>
          <a:spcPts val="500"/>
        </a:spcAft>
        <a:buClr>
          <a:schemeClr val="accent2"/>
        </a:buClr>
        <a:buFont typeface="Wingdings" pitchFamily="2" charset="2"/>
        <a:buChar char="§"/>
        <a:defRPr sz="900" kern="1200">
          <a:solidFill>
            <a:schemeClr val="tx1"/>
          </a:solidFill>
          <a:latin typeface="Arial" pitchFamily="34" charset="0"/>
          <a:ea typeface="+mn-ea"/>
          <a:cs typeface="Arial" pitchFamily="34" charset="0"/>
        </a:defRPr>
      </a:lvl1pPr>
      <a:lvl2pPr marL="227013" indent="-115888" algn="l" defTabSz="464424" rtl="0" eaLnBrk="1" latinLnBrk="0" hangingPunct="1">
        <a:lnSpc>
          <a:spcPct val="112000"/>
        </a:lnSpc>
        <a:spcBef>
          <a:spcPts val="0"/>
        </a:spcBef>
        <a:spcAft>
          <a:spcPts val="500"/>
        </a:spcAft>
        <a:buClr>
          <a:schemeClr val="tx2"/>
        </a:buClr>
        <a:buFont typeface="Wingdings" pitchFamily="2" charset="2"/>
        <a:buChar char="§"/>
        <a:defRPr sz="900" kern="1200">
          <a:solidFill>
            <a:schemeClr val="tx1"/>
          </a:solidFill>
          <a:latin typeface="Arial" pitchFamily="34" charset="0"/>
          <a:ea typeface="+mn-ea"/>
          <a:cs typeface="Arial" pitchFamily="34" charset="0"/>
        </a:defRPr>
      </a:lvl2pPr>
      <a:lvl3pPr marL="227013" indent="-111125" algn="l" defTabSz="464424" rtl="0" eaLnBrk="1" latinLnBrk="0" hangingPunct="1">
        <a:lnSpc>
          <a:spcPct val="112000"/>
        </a:lnSpc>
        <a:spcBef>
          <a:spcPts val="0"/>
        </a:spcBef>
        <a:spcAft>
          <a:spcPts val="500"/>
        </a:spcAft>
        <a:buClr>
          <a:schemeClr val="accent3"/>
        </a:buClr>
        <a:buFont typeface="Arial" pitchFamily="34" charset="0"/>
        <a:buChar char="•"/>
        <a:defRPr sz="900" kern="1200">
          <a:solidFill>
            <a:schemeClr val="tx1"/>
          </a:solidFill>
          <a:latin typeface="Arial" pitchFamily="34" charset="0"/>
          <a:ea typeface="+mn-ea"/>
          <a:cs typeface="Arial" pitchFamily="34" charset="0"/>
        </a:defRPr>
      </a:lvl3pPr>
      <a:lvl4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4pPr>
      <a:lvl5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5pPr>
      <a:lvl6pPr marL="1277165"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9377"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41589"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73801"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318"/>
            <a:ext cx="5203032" cy="731202"/>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33333"/>
              </a:solidFill>
              <a:cs typeface="Arial" pitchFamily="34" charset="0"/>
            </a:endParaRPr>
          </a:p>
        </p:txBody>
      </p:sp>
      <p:sp>
        <p:nvSpPr>
          <p:cNvPr id="2" name="Title Placeholder 1"/>
          <p:cNvSpPr>
            <a:spLocks noGrp="1"/>
          </p:cNvSpPr>
          <p:nvPr>
            <p:ph type="title"/>
          </p:nvPr>
        </p:nvSpPr>
        <p:spPr>
          <a:xfrm>
            <a:off x="0" y="-317"/>
            <a:ext cx="4437709" cy="731837"/>
          </a:xfrm>
          <a:prstGeom prst="rect">
            <a:avLst/>
          </a:prstGeom>
          <a:noFill/>
        </p:spPr>
        <p:txBody>
          <a:bodyPr vert="horz" lIns="82296" tIns="0" rIns="82296" bIns="0" rtlCol="0" anchor="ctr">
            <a:noAutofit/>
          </a:bodyPr>
          <a:lstStyle/>
          <a:p>
            <a:r>
              <a:rPr lang="en-US" dirty="0"/>
              <a:t>Click to edit Master title style</a:t>
            </a:r>
          </a:p>
        </p:txBody>
      </p:sp>
      <p:sp>
        <p:nvSpPr>
          <p:cNvPr id="9" name="TextBox 8"/>
          <p:cNvSpPr txBox="1"/>
          <p:nvPr/>
        </p:nvSpPr>
        <p:spPr>
          <a:xfrm>
            <a:off x="4931329" y="-280939"/>
            <a:ext cx="264277" cy="461665"/>
          </a:xfrm>
          <a:prstGeom prst="rect">
            <a:avLst/>
          </a:prstGeom>
          <a:noFill/>
        </p:spPr>
        <p:txBody>
          <a:bodyPr wrap="square" rtlCol="0">
            <a:spAutoFit/>
          </a:bodyPr>
          <a:lstStyle/>
          <a:p>
            <a:r>
              <a:rPr lang="en-US" sz="2400" dirty="0">
                <a:solidFill>
                  <a:srgbClr val="333333"/>
                </a:solidFill>
              </a:rPr>
              <a:t>*</a:t>
            </a:r>
          </a:p>
        </p:txBody>
      </p:sp>
      <p:sp>
        <p:nvSpPr>
          <p:cNvPr id="8" name="Text Placeholder 2"/>
          <p:cNvSpPr>
            <a:spLocks noGrp="1"/>
          </p:cNvSpPr>
          <p:nvPr>
            <p:ph type="body" idx="1"/>
          </p:nvPr>
        </p:nvSpPr>
        <p:spPr>
          <a:xfrm>
            <a:off x="76200" y="792163"/>
            <a:ext cx="5046663" cy="20716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16901" y="3080388"/>
            <a:ext cx="85337" cy="85337"/>
          </a:xfrm>
          <a:prstGeom prst="rect">
            <a:avLst/>
          </a:prstGeom>
        </p:spPr>
      </p:pic>
      <p:cxnSp>
        <p:nvCxnSpPr>
          <p:cNvPr id="14" name="Straight Connector 13"/>
          <p:cNvCxnSpPr/>
          <p:nvPr/>
        </p:nvCxnSpPr>
        <p:spPr>
          <a:xfrm>
            <a:off x="0" y="734919"/>
            <a:ext cx="5203032" cy="0"/>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82678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Lst>
  <p:txStyles>
    <p:titleStyle>
      <a:lvl1pPr marL="515938" indent="-515938" algn="l" defTabSz="464424" rtl="0" eaLnBrk="1" latinLnBrk="0" hangingPunct="1">
        <a:lnSpc>
          <a:spcPts val="1600"/>
        </a:lnSpc>
        <a:spcBef>
          <a:spcPct val="0"/>
        </a:spcBef>
        <a:buNone/>
        <a:defRPr sz="1200" b="1" kern="1200">
          <a:solidFill>
            <a:schemeClr val="accent2"/>
          </a:solidFill>
          <a:latin typeface="+mj-lt"/>
          <a:ea typeface="+mj-ea"/>
          <a:cs typeface="Times New Roman" pitchFamily="18" charset="0"/>
        </a:defRPr>
      </a:lvl1pPr>
    </p:titleStyle>
    <p:bodyStyle>
      <a:lvl1pPr marL="115888" indent="-115888" algn="l" defTabSz="464424" rtl="0" eaLnBrk="1" latinLnBrk="0" hangingPunct="1">
        <a:lnSpc>
          <a:spcPct val="112000"/>
        </a:lnSpc>
        <a:spcBef>
          <a:spcPts val="0"/>
        </a:spcBef>
        <a:spcAft>
          <a:spcPts val="500"/>
        </a:spcAft>
        <a:buClr>
          <a:schemeClr val="accent2"/>
        </a:buClr>
        <a:buFont typeface="Wingdings" pitchFamily="2" charset="2"/>
        <a:buChar char="§"/>
        <a:defRPr sz="900" kern="1200">
          <a:solidFill>
            <a:schemeClr val="tx1"/>
          </a:solidFill>
          <a:latin typeface="Arial" pitchFamily="34" charset="0"/>
          <a:ea typeface="+mn-ea"/>
          <a:cs typeface="Arial" pitchFamily="34" charset="0"/>
        </a:defRPr>
      </a:lvl1pPr>
      <a:lvl2pPr marL="227013" indent="-115888" algn="l" defTabSz="464424" rtl="0" eaLnBrk="1" latinLnBrk="0" hangingPunct="1">
        <a:lnSpc>
          <a:spcPct val="112000"/>
        </a:lnSpc>
        <a:spcBef>
          <a:spcPts val="0"/>
        </a:spcBef>
        <a:spcAft>
          <a:spcPts val="500"/>
        </a:spcAft>
        <a:buClr>
          <a:schemeClr val="tx2"/>
        </a:buClr>
        <a:buFont typeface="Wingdings" pitchFamily="2" charset="2"/>
        <a:buChar char="§"/>
        <a:defRPr sz="900" kern="1200">
          <a:solidFill>
            <a:schemeClr val="tx1"/>
          </a:solidFill>
          <a:latin typeface="Arial" pitchFamily="34" charset="0"/>
          <a:ea typeface="+mn-ea"/>
          <a:cs typeface="Arial" pitchFamily="34" charset="0"/>
        </a:defRPr>
      </a:lvl2pPr>
      <a:lvl3pPr marL="227013" indent="-111125" algn="l" defTabSz="464424" rtl="0" eaLnBrk="1" latinLnBrk="0" hangingPunct="1">
        <a:lnSpc>
          <a:spcPct val="112000"/>
        </a:lnSpc>
        <a:spcBef>
          <a:spcPts val="0"/>
        </a:spcBef>
        <a:spcAft>
          <a:spcPts val="500"/>
        </a:spcAft>
        <a:buClr>
          <a:schemeClr val="accent3"/>
        </a:buClr>
        <a:buFont typeface="Arial" pitchFamily="34" charset="0"/>
        <a:buChar char="•"/>
        <a:defRPr sz="900" kern="1200">
          <a:solidFill>
            <a:schemeClr val="tx1"/>
          </a:solidFill>
          <a:latin typeface="Arial" pitchFamily="34" charset="0"/>
          <a:ea typeface="+mn-ea"/>
          <a:cs typeface="Arial" pitchFamily="34" charset="0"/>
        </a:defRPr>
      </a:lvl3pPr>
      <a:lvl4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4pPr>
      <a:lvl5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5pPr>
      <a:lvl6pPr marL="1277165"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9377"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41589"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73801"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318"/>
            <a:ext cx="5203032" cy="731202"/>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chemeClr val="tx1"/>
              </a:solidFill>
              <a:latin typeface="Arial" pitchFamily="34" charset="0"/>
              <a:cs typeface="Arial" pitchFamily="34" charset="0"/>
            </a:endParaRPr>
          </a:p>
        </p:txBody>
      </p:sp>
      <p:sp>
        <p:nvSpPr>
          <p:cNvPr id="2" name="Title Placeholder 1"/>
          <p:cNvSpPr>
            <a:spLocks noGrp="1"/>
          </p:cNvSpPr>
          <p:nvPr>
            <p:ph type="title"/>
          </p:nvPr>
        </p:nvSpPr>
        <p:spPr>
          <a:xfrm>
            <a:off x="0" y="-317"/>
            <a:ext cx="4437709" cy="731837"/>
          </a:xfrm>
          <a:prstGeom prst="rect">
            <a:avLst/>
          </a:prstGeom>
          <a:noFill/>
        </p:spPr>
        <p:txBody>
          <a:bodyPr vert="horz" lIns="82296" tIns="0" rIns="82296" bIns="0" rtlCol="0" anchor="ctr">
            <a:noAutofit/>
          </a:bodyPr>
          <a:lstStyle/>
          <a:p>
            <a:r>
              <a:rPr lang="en-US" dirty="0"/>
              <a:t>Click to edit Master title style</a:t>
            </a:r>
          </a:p>
        </p:txBody>
      </p:sp>
      <p:sp>
        <p:nvSpPr>
          <p:cNvPr id="9" name="TextBox 8"/>
          <p:cNvSpPr txBox="1"/>
          <p:nvPr/>
        </p:nvSpPr>
        <p:spPr>
          <a:xfrm>
            <a:off x="4931329" y="-280939"/>
            <a:ext cx="264277" cy="461665"/>
          </a:xfrm>
          <a:prstGeom prst="rect">
            <a:avLst/>
          </a:prstGeom>
          <a:noFill/>
        </p:spPr>
        <p:txBody>
          <a:bodyPr wrap="square" rtlCol="0">
            <a:spAutoFit/>
          </a:bodyPr>
          <a:lstStyle/>
          <a:p>
            <a:r>
              <a:rPr lang="en-US" sz="2400" dirty="0">
                <a:solidFill>
                  <a:schemeClr val="tx1"/>
                </a:solidFill>
              </a:rPr>
              <a:t>*</a:t>
            </a:r>
          </a:p>
        </p:txBody>
      </p:sp>
      <p:sp>
        <p:nvSpPr>
          <p:cNvPr id="8" name="Text Placeholder 2"/>
          <p:cNvSpPr>
            <a:spLocks noGrp="1"/>
          </p:cNvSpPr>
          <p:nvPr>
            <p:ph type="body" idx="1"/>
          </p:nvPr>
        </p:nvSpPr>
        <p:spPr>
          <a:xfrm>
            <a:off x="76200" y="792163"/>
            <a:ext cx="5046663" cy="20716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16901" y="3080388"/>
            <a:ext cx="85337" cy="85337"/>
          </a:xfrm>
          <a:prstGeom prst="rect">
            <a:avLst/>
          </a:prstGeom>
        </p:spPr>
      </p:pic>
      <p:cxnSp>
        <p:nvCxnSpPr>
          <p:cNvPr id="14" name="Straight Connector 13"/>
          <p:cNvCxnSpPr/>
          <p:nvPr/>
        </p:nvCxnSpPr>
        <p:spPr>
          <a:xfrm>
            <a:off x="0" y="734919"/>
            <a:ext cx="5203032" cy="0"/>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92970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hf sldNum="0" hdr="0" dt="0"/>
  <p:txStyles>
    <p:titleStyle>
      <a:lvl1pPr marL="515938" indent="-515938" algn="l" defTabSz="464424" rtl="0" eaLnBrk="1" latinLnBrk="0" hangingPunct="1">
        <a:lnSpc>
          <a:spcPts val="1600"/>
        </a:lnSpc>
        <a:spcBef>
          <a:spcPct val="0"/>
        </a:spcBef>
        <a:buNone/>
        <a:defRPr sz="1200" b="1" kern="1200">
          <a:solidFill>
            <a:schemeClr val="accent2"/>
          </a:solidFill>
          <a:latin typeface="+mj-lt"/>
          <a:ea typeface="+mj-ea"/>
          <a:cs typeface="Times New Roman" pitchFamily="18" charset="0"/>
        </a:defRPr>
      </a:lvl1pPr>
    </p:titleStyle>
    <p:bodyStyle>
      <a:lvl1pPr marL="115888" indent="-115888" algn="l" defTabSz="464424" rtl="0" eaLnBrk="1" latinLnBrk="0" hangingPunct="1">
        <a:lnSpc>
          <a:spcPct val="112000"/>
        </a:lnSpc>
        <a:spcBef>
          <a:spcPts val="0"/>
        </a:spcBef>
        <a:spcAft>
          <a:spcPts val="500"/>
        </a:spcAft>
        <a:buClr>
          <a:schemeClr val="accent2"/>
        </a:buClr>
        <a:buFont typeface="Wingdings" pitchFamily="2" charset="2"/>
        <a:buChar char="§"/>
        <a:defRPr sz="900" kern="1200">
          <a:solidFill>
            <a:schemeClr val="tx1"/>
          </a:solidFill>
          <a:latin typeface="Arial" pitchFamily="34" charset="0"/>
          <a:ea typeface="+mn-ea"/>
          <a:cs typeface="Arial" pitchFamily="34" charset="0"/>
        </a:defRPr>
      </a:lvl1pPr>
      <a:lvl2pPr marL="227013" indent="-115888" algn="l" defTabSz="464424" rtl="0" eaLnBrk="1" latinLnBrk="0" hangingPunct="1">
        <a:lnSpc>
          <a:spcPct val="112000"/>
        </a:lnSpc>
        <a:spcBef>
          <a:spcPts val="0"/>
        </a:spcBef>
        <a:spcAft>
          <a:spcPts val="500"/>
        </a:spcAft>
        <a:buClr>
          <a:schemeClr val="tx2"/>
        </a:buClr>
        <a:buFont typeface="Wingdings" pitchFamily="2" charset="2"/>
        <a:buChar char="§"/>
        <a:defRPr sz="900" kern="1200">
          <a:solidFill>
            <a:schemeClr val="tx1"/>
          </a:solidFill>
          <a:latin typeface="Arial" pitchFamily="34" charset="0"/>
          <a:ea typeface="+mn-ea"/>
          <a:cs typeface="Arial" pitchFamily="34" charset="0"/>
        </a:defRPr>
      </a:lvl2pPr>
      <a:lvl3pPr marL="227013" indent="-111125" algn="l" defTabSz="464424" rtl="0" eaLnBrk="1" latinLnBrk="0" hangingPunct="1">
        <a:lnSpc>
          <a:spcPct val="112000"/>
        </a:lnSpc>
        <a:spcBef>
          <a:spcPts val="0"/>
        </a:spcBef>
        <a:spcAft>
          <a:spcPts val="500"/>
        </a:spcAft>
        <a:buClr>
          <a:schemeClr val="accent3"/>
        </a:buClr>
        <a:buFont typeface="Arial" pitchFamily="34" charset="0"/>
        <a:buChar char="•"/>
        <a:defRPr sz="900" kern="1200">
          <a:solidFill>
            <a:schemeClr val="tx1"/>
          </a:solidFill>
          <a:latin typeface="Arial" pitchFamily="34" charset="0"/>
          <a:ea typeface="+mn-ea"/>
          <a:cs typeface="Arial" pitchFamily="34" charset="0"/>
        </a:defRPr>
      </a:lvl3pPr>
      <a:lvl4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4pPr>
      <a:lvl5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5pPr>
      <a:lvl6pPr marL="1277165"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9377"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41589"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73801"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0" y="318"/>
            <a:ext cx="5203032" cy="731202"/>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dirty="0">
              <a:solidFill>
                <a:schemeClr val="tx1"/>
              </a:solidFill>
              <a:latin typeface="Arial" pitchFamily="34" charset="0"/>
              <a:cs typeface="Arial" pitchFamily="34" charset="0"/>
            </a:endParaRPr>
          </a:p>
        </p:txBody>
      </p:sp>
      <p:sp>
        <p:nvSpPr>
          <p:cNvPr id="2" name="Title Placeholder 1"/>
          <p:cNvSpPr>
            <a:spLocks noGrp="1"/>
          </p:cNvSpPr>
          <p:nvPr>
            <p:ph type="title"/>
          </p:nvPr>
        </p:nvSpPr>
        <p:spPr>
          <a:xfrm>
            <a:off x="1" y="-317"/>
            <a:ext cx="5202237" cy="731837"/>
          </a:xfrm>
          <a:prstGeom prst="rect">
            <a:avLst/>
          </a:prstGeom>
        </p:spPr>
        <p:txBody>
          <a:bodyPr vert="horz" lIns="82296" tIns="0" rIns="82296" bIns="0" rtlCol="0" anchor="ctr">
            <a:noAutofit/>
          </a:bodyPr>
          <a:lstStyle/>
          <a:p>
            <a:r>
              <a:rPr lang="en-US" dirty="0"/>
              <a:t>Click to edit Master title style</a:t>
            </a:r>
          </a:p>
        </p:txBody>
      </p:sp>
      <p:sp>
        <p:nvSpPr>
          <p:cNvPr id="13" name="Text Placeholder 2"/>
          <p:cNvSpPr>
            <a:spLocks noGrp="1"/>
          </p:cNvSpPr>
          <p:nvPr>
            <p:ph type="body" idx="1"/>
          </p:nvPr>
        </p:nvSpPr>
        <p:spPr>
          <a:xfrm>
            <a:off x="76200" y="792163"/>
            <a:ext cx="3550927" cy="2071687"/>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6901" y="3080388"/>
            <a:ext cx="85337" cy="85337"/>
          </a:xfrm>
          <a:prstGeom prst="rect">
            <a:avLst/>
          </a:prstGeom>
        </p:spPr>
      </p:pic>
      <p:cxnSp>
        <p:nvCxnSpPr>
          <p:cNvPr id="20" name="Straight Connector 19"/>
          <p:cNvCxnSpPr/>
          <p:nvPr/>
        </p:nvCxnSpPr>
        <p:spPr>
          <a:xfrm>
            <a:off x="0" y="728341"/>
            <a:ext cx="5203032" cy="0"/>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12464" y="730591"/>
            <a:ext cx="1490472" cy="1335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rot="10800000">
            <a:off x="3712464" y="2065615"/>
            <a:ext cx="1490568" cy="860148"/>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chemeClr val="tx1"/>
              </a:solidFill>
              <a:latin typeface="Arial" pitchFamily="34" charset="0"/>
              <a:cs typeface="Arial" pitchFamily="34" charset="0"/>
            </a:endParaRPr>
          </a:p>
        </p:txBody>
      </p:sp>
      <p:cxnSp>
        <p:nvCxnSpPr>
          <p:cNvPr id="22" name="Straight Connector 21"/>
          <p:cNvCxnSpPr/>
          <p:nvPr/>
        </p:nvCxnSpPr>
        <p:spPr>
          <a:xfrm>
            <a:off x="3712464" y="2065615"/>
            <a:ext cx="1490568" cy="3399"/>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711758" y="2073185"/>
            <a:ext cx="1490568" cy="3399"/>
          </a:xfrm>
          <a:prstGeom prst="line">
            <a:avLst/>
          </a:prstGeom>
          <a:ln w="63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87967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Lst>
  <p:hf sldNum="0" hdr="0" dt="0"/>
  <p:txStyles>
    <p:titleStyle>
      <a:lvl1pPr marL="515938" indent="-515938" algn="l" defTabSz="464424" rtl="0" eaLnBrk="1" latinLnBrk="0" hangingPunct="1">
        <a:lnSpc>
          <a:spcPts val="1600"/>
        </a:lnSpc>
        <a:spcBef>
          <a:spcPct val="0"/>
        </a:spcBef>
        <a:buNone/>
        <a:defRPr sz="1200" b="1" kern="1200">
          <a:solidFill>
            <a:schemeClr val="accent2"/>
          </a:solidFill>
          <a:latin typeface="+mj-lt"/>
          <a:ea typeface="+mj-ea"/>
          <a:cs typeface="Times New Roman" pitchFamily="18" charset="0"/>
        </a:defRPr>
      </a:lvl1pPr>
    </p:titleStyle>
    <p:bodyStyle>
      <a:lvl1pPr marL="115888" indent="-115888" algn="l" defTabSz="464424" rtl="0" eaLnBrk="1" latinLnBrk="0" hangingPunct="1">
        <a:lnSpc>
          <a:spcPct val="112000"/>
        </a:lnSpc>
        <a:spcBef>
          <a:spcPts val="0"/>
        </a:spcBef>
        <a:spcAft>
          <a:spcPts val="500"/>
        </a:spcAft>
        <a:buClr>
          <a:schemeClr val="accent2"/>
        </a:buClr>
        <a:buFont typeface="Wingdings" pitchFamily="2" charset="2"/>
        <a:buChar char="§"/>
        <a:defRPr sz="1000" kern="1200">
          <a:solidFill>
            <a:schemeClr val="tx1"/>
          </a:solidFill>
          <a:latin typeface="Arial" pitchFamily="34" charset="0"/>
          <a:ea typeface="+mn-ea"/>
          <a:cs typeface="Arial" pitchFamily="34" charset="0"/>
        </a:defRPr>
      </a:lvl1pPr>
      <a:lvl2pPr marL="227013" indent="-115888" algn="l" defTabSz="464424" rtl="0" eaLnBrk="1" latinLnBrk="0" hangingPunct="1">
        <a:lnSpc>
          <a:spcPct val="112000"/>
        </a:lnSpc>
        <a:spcBef>
          <a:spcPts val="0"/>
        </a:spcBef>
        <a:spcAft>
          <a:spcPts val="500"/>
        </a:spcAft>
        <a:buClr>
          <a:schemeClr val="tx2"/>
        </a:buClr>
        <a:buFont typeface="Wingdings" pitchFamily="2" charset="2"/>
        <a:buChar char="§"/>
        <a:defRPr sz="1000" kern="1200">
          <a:solidFill>
            <a:schemeClr val="tx1"/>
          </a:solidFill>
          <a:latin typeface="Arial" pitchFamily="34" charset="0"/>
          <a:ea typeface="+mn-ea"/>
          <a:cs typeface="Arial" pitchFamily="34" charset="0"/>
        </a:defRPr>
      </a:lvl2pPr>
      <a:lvl3pPr marL="227013" indent="-111125" algn="l" defTabSz="464424" rtl="0" eaLnBrk="1" latinLnBrk="0" hangingPunct="1">
        <a:lnSpc>
          <a:spcPct val="112000"/>
        </a:lnSpc>
        <a:spcBef>
          <a:spcPts val="0"/>
        </a:spcBef>
        <a:spcAft>
          <a:spcPts val="500"/>
        </a:spcAft>
        <a:buClr>
          <a:schemeClr val="accent3"/>
        </a:buClr>
        <a:buFont typeface="Arial" pitchFamily="34" charset="0"/>
        <a:buChar char="•"/>
        <a:defRPr sz="1000" kern="1200">
          <a:solidFill>
            <a:schemeClr val="tx1"/>
          </a:solidFill>
          <a:latin typeface="Arial" pitchFamily="34" charset="0"/>
          <a:ea typeface="+mn-ea"/>
          <a:cs typeface="Arial" pitchFamily="34" charset="0"/>
        </a:defRPr>
      </a:lvl3pPr>
      <a:lvl4pPr marL="227013" indent="-111125" algn="l" defTabSz="464424" rtl="0" eaLnBrk="1" latinLnBrk="0" hangingPunct="1">
        <a:lnSpc>
          <a:spcPct val="112000"/>
        </a:lnSpc>
        <a:spcBef>
          <a:spcPts val="0"/>
        </a:spcBef>
        <a:spcAft>
          <a:spcPts val="500"/>
        </a:spcAft>
        <a:buFont typeface="Arial" pitchFamily="34" charset="0"/>
        <a:buChar char="–"/>
        <a:defRPr sz="1000" kern="1200">
          <a:solidFill>
            <a:schemeClr val="tx1"/>
          </a:solidFill>
          <a:latin typeface="Arial" pitchFamily="34" charset="0"/>
          <a:ea typeface="+mn-ea"/>
          <a:cs typeface="Arial" pitchFamily="34" charset="0"/>
        </a:defRPr>
      </a:lvl4pPr>
      <a:lvl5pPr marL="227013" indent="-111125" algn="l" defTabSz="464424" rtl="0" eaLnBrk="1" latinLnBrk="0" hangingPunct="1">
        <a:lnSpc>
          <a:spcPct val="112000"/>
        </a:lnSpc>
        <a:spcBef>
          <a:spcPts val="0"/>
        </a:spcBef>
        <a:spcAft>
          <a:spcPts val="500"/>
        </a:spcAft>
        <a:buFont typeface="Arial" pitchFamily="34" charset="0"/>
        <a:buChar char="»"/>
        <a:defRPr sz="1000" kern="1200">
          <a:solidFill>
            <a:schemeClr val="tx1"/>
          </a:solidFill>
          <a:latin typeface="Arial" pitchFamily="34" charset="0"/>
          <a:ea typeface="+mn-ea"/>
          <a:cs typeface="Arial" pitchFamily="34" charset="0"/>
        </a:defRPr>
      </a:lvl5pPr>
      <a:lvl6pPr marL="1277165"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9377"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41589"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73801"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BD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2843" y="65019"/>
            <a:ext cx="4875192" cy="305444"/>
          </a:xfrm>
          <a:prstGeom prst="rect">
            <a:avLst/>
          </a:prstGeom>
        </p:spPr>
        <p:txBody>
          <a:bodyPr vert="horz" lIns="46415" tIns="23207" rIns="46415" bIns="23207" rtlCol="0" anchor="ctr">
            <a:normAutofit/>
          </a:bodyPr>
          <a:lstStyle/>
          <a:p>
            <a:r>
              <a:rPr lang="en-US" dirty="0"/>
              <a:t>This master for development use only.</a:t>
            </a:r>
          </a:p>
        </p:txBody>
      </p:sp>
      <p:sp>
        <p:nvSpPr>
          <p:cNvPr id="3" name="Text Placeholder 2"/>
          <p:cNvSpPr>
            <a:spLocks noGrp="1"/>
          </p:cNvSpPr>
          <p:nvPr>
            <p:ph type="body" idx="1"/>
          </p:nvPr>
        </p:nvSpPr>
        <p:spPr>
          <a:xfrm>
            <a:off x="172843" y="422610"/>
            <a:ext cx="4875192" cy="2470644"/>
          </a:xfrm>
          <a:prstGeom prst="rect">
            <a:avLst/>
          </a:prstGeom>
        </p:spPr>
        <p:txBody>
          <a:bodyPr vert="horz" lIns="46415" tIns="23207" rIns="46415" bIns="2320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2551404"/>
      </p:ext>
    </p:extLst>
  </p:cSld>
  <p:clrMap bg1="lt1" tx1="dk1" bg2="lt2" tx2="dk2" accent1="accent1" accent2="accent2" accent3="accent3" accent4="accent4" accent5="accent5" accent6="accent6" hlink="hlink" folHlink="folHlink"/>
  <p:sldLayoutIdLst>
    <p:sldLayoutId id="2147483695" r:id="rId1"/>
    <p:sldLayoutId id="2147483696" r:id="rId2"/>
  </p:sldLayoutIdLst>
  <p:hf sldNum="0" hdr="0" dt="0"/>
  <p:txStyles>
    <p:titleStyle>
      <a:lvl1pPr algn="ctr" defTabSz="232074" rtl="0" eaLnBrk="1" latinLnBrk="0" hangingPunct="1">
        <a:spcBef>
          <a:spcPct val="0"/>
        </a:spcBef>
        <a:buNone/>
        <a:defRPr sz="1300" b="1" kern="1200">
          <a:solidFill>
            <a:schemeClr val="tx1"/>
          </a:solidFill>
          <a:latin typeface="Arial"/>
          <a:ea typeface="+mj-ea"/>
          <a:cs typeface="+mj-cs"/>
        </a:defRPr>
      </a:lvl1pPr>
    </p:titleStyle>
    <p:bodyStyle>
      <a:lvl1pPr marL="0" indent="0" algn="l" defTabSz="232074" rtl="0" eaLnBrk="1" latinLnBrk="0" hangingPunct="1">
        <a:spcBef>
          <a:spcPct val="20000"/>
        </a:spcBef>
        <a:buFont typeface="Arial"/>
        <a:buNone/>
        <a:defRPr sz="700" kern="1200">
          <a:solidFill>
            <a:schemeClr val="tx1"/>
          </a:solidFill>
          <a:latin typeface="Arial"/>
          <a:ea typeface="+mn-ea"/>
          <a:cs typeface="+mn-cs"/>
        </a:defRPr>
      </a:lvl1pPr>
      <a:lvl2pPr marL="377122" indent="-145047" algn="l" defTabSz="232074" rtl="0" eaLnBrk="1" latinLnBrk="0" hangingPunct="1">
        <a:spcBef>
          <a:spcPct val="20000"/>
        </a:spcBef>
        <a:buFont typeface="Arial"/>
        <a:buChar char="–"/>
        <a:defRPr sz="700" kern="1200">
          <a:solidFill>
            <a:schemeClr val="tx1"/>
          </a:solidFill>
          <a:latin typeface="Arial"/>
          <a:ea typeface="+mn-ea"/>
          <a:cs typeface="+mn-cs"/>
        </a:defRPr>
      </a:lvl2pPr>
      <a:lvl3pPr marL="580187" indent="-116038" algn="l" defTabSz="232074" rtl="0" eaLnBrk="1" latinLnBrk="0" hangingPunct="1">
        <a:spcBef>
          <a:spcPct val="20000"/>
        </a:spcBef>
        <a:buFont typeface="Arial"/>
        <a:buChar char="•"/>
        <a:defRPr sz="700" kern="1200">
          <a:solidFill>
            <a:schemeClr val="tx1"/>
          </a:solidFill>
          <a:latin typeface="Arial"/>
          <a:ea typeface="+mn-ea"/>
          <a:cs typeface="+mn-cs"/>
        </a:defRPr>
      </a:lvl3pPr>
      <a:lvl4pPr marL="812262" indent="-116038" algn="l" defTabSz="232074" rtl="0" eaLnBrk="1" latinLnBrk="0" hangingPunct="1">
        <a:spcBef>
          <a:spcPct val="20000"/>
        </a:spcBef>
        <a:buFont typeface="Arial"/>
        <a:buChar char="–"/>
        <a:defRPr sz="700" kern="1200">
          <a:solidFill>
            <a:schemeClr val="tx1"/>
          </a:solidFill>
          <a:latin typeface="Arial"/>
          <a:ea typeface="+mn-ea"/>
          <a:cs typeface="+mn-cs"/>
        </a:defRPr>
      </a:lvl4pPr>
      <a:lvl5pPr marL="1044337" indent="-116038" algn="l" defTabSz="232074" rtl="0" eaLnBrk="1" latinLnBrk="0" hangingPunct="1">
        <a:spcBef>
          <a:spcPct val="20000"/>
        </a:spcBef>
        <a:buFont typeface="Arial"/>
        <a:buChar char="»"/>
        <a:defRPr sz="700" kern="1200">
          <a:solidFill>
            <a:schemeClr val="tx1"/>
          </a:solidFill>
          <a:latin typeface="Arial"/>
          <a:ea typeface="+mn-ea"/>
          <a:cs typeface="+mn-cs"/>
        </a:defRPr>
      </a:lvl5pPr>
      <a:lvl6pPr marL="1276412" indent="-116038" algn="l" defTabSz="232074" rtl="0" eaLnBrk="1" latinLnBrk="0" hangingPunct="1">
        <a:spcBef>
          <a:spcPct val="20000"/>
        </a:spcBef>
        <a:buFont typeface="Arial"/>
        <a:buChar char="•"/>
        <a:defRPr sz="1100" kern="1200">
          <a:solidFill>
            <a:schemeClr val="tx1"/>
          </a:solidFill>
          <a:latin typeface="+mn-lt"/>
          <a:ea typeface="+mn-ea"/>
          <a:cs typeface="+mn-cs"/>
        </a:defRPr>
      </a:lvl6pPr>
      <a:lvl7pPr marL="1508487" indent="-116038" algn="l" defTabSz="232074" rtl="0" eaLnBrk="1" latinLnBrk="0" hangingPunct="1">
        <a:spcBef>
          <a:spcPct val="20000"/>
        </a:spcBef>
        <a:buFont typeface="Arial"/>
        <a:buChar char="•"/>
        <a:defRPr sz="1100" kern="1200">
          <a:solidFill>
            <a:schemeClr val="tx1"/>
          </a:solidFill>
          <a:latin typeface="+mn-lt"/>
          <a:ea typeface="+mn-ea"/>
          <a:cs typeface="+mn-cs"/>
        </a:defRPr>
      </a:lvl7pPr>
      <a:lvl8pPr marL="1740561" indent="-116038" algn="l" defTabSz="232074" rtl="0" eaLnBrk="1" latinLnBrk="0" hangingPunct="1">
        <a:spcBef>
          <a:spcPct val="20000"/>
        </a:spcBef>
        <a:buFont typeface="Arial"/>
        <a:buChar char="•"/>
        <a:defRPr sz="1100" kern="1200">
          <a:solidFill>
            <a:schemeClr val="tx1"/>
          </a:solidFill>
          <a:latin typeface="+mn-lt"/>
          <a:ea typeface="+mn-ea"/>
          <a:cs typeface="+mn-cs"/>
        </a:defRPr>
      </a:lvl8pPr>
      <a:lvl9pPr marL="1972636" indent="-116038" algn="l" defTabSz="232074" rtl="0" eaLnBrk="1" latinLnBrk="0" hangingPunct="1">
        <a:spcBef>
          <a:spcPct val="20000"/>
        </a:spcBef>
        <a:buFont typeface="Arial"/>
        <a:buChar char="•"/>
        <a:defRPr sz="1100" kern="1200">
          <a:solidFill>
            <a:schemeClr val="tx1"/>
          </a:solidFill>
          <a:latin typeface="+mn-lt"/>
          <a:ea typeface="+mn-ea"/>
          <a:cs typeface="+mn-cs"/>
        </a:defRPr>
      </a:lvl9pPr>
    </p:bodyStyle>
    <p:otherStyle>
      <a:defPPr>
        <a:defRPr lang="en-US"/>
      </a:defPPr>
      <a:lvl1pPr marL="0" algn="l" defTabSz="232074" rtl="0" eaLnBrk="1" latinLnBrk="0" hangingPunct="1">
        <a:defRPr sz="1000" kern="1200">
          <a:solidFill>
            <a:schemeClr val="tx1"/>
          </a:solidFill>
          <a:latin typeface="+mn-lt"/>
          <a:ea typeface="+mn-ea"/>
          <a:cs typeface="+mn-cs"/>
        </a:defRPr>
      </a:lvl1pPr>
      <a:lvl2pPr marL="232074" algn="l" defTabSz="232074" rtl="0" eaLnBrk="1" latinLnBrk="0" hangingPunct="1">
        <a:defRPr sz="1000" kern="1200">
          <a:solidFill>
            <a:schemeClr val="tx1"/>
          </a:solidFill>
          <a:latin typeface="+mn-lt"/>
          <a:ea typeface="+mn-ea"/>
          <a:cs typeface="+mn-cs"/>
        </a:defRPr>
      </a:lvl2pPr>
      <a:lvl3pPr marL="464149" algn="l" defTabSz="232074" rtl="0" eaLnBrk="1" latinLnBrk="0" hangingPunct="1">
        <a:defRPr sz="1000" kern="1200">
          <a:solidFill>
            <a:schemeClr val="tx1"/>
          </a:solidFill>
          <a:latin typeface="+mn-lt"/>
          <a:ea typeface="+mn-ea"/>
          <a:cs typeface="+mn-cs"/>
        </a:defRPr>
      </a:lvl3pPr>
      <a:lvl4pPr marL="696225" algn="l" defTabSz="232074" rtl="0" eaLnBrk="1" latinLnBrk="0" hangingPunct="1">
        <a:defRPr sz="1000" kern="1200">
          <a:solidFill>
            <a:schemeClr val="tx1"/>
          </a:solidFill>
          <a:latin typeface="+mn-lt"/>
          <a:ea typeface="+mn-ea"/>
          <a:cs typeface="+mn-cs"/>
        </a:defRPr>
      </a:lvl4pPr>
      <a:lvl5pPr marL="928300" algn="l" defTabSz="232074" rtl="0" eaLnBrk="1" latinLnBrk="0" hangingPunct="1">
        <a:defRPr sz="1000" kern="1200">
          <a:solidFill>
            <a:schemeClr val="tx1"/>
          </a:solidFill>
          <a:latin typeface="+mn-lt"/>
          <a:ea typeface="+mn-ea"/>
          <a:cs typeface="+mn-cs"/>
        </a:defRPr>
      </a:lvl5pPr>
      <a:lvl6pPr marL="1160374" algn="l" defTabSz="232074" rtl="0" eaLnBrk="1" latinLnBrk="0" hangingPunct="1">
        <a:defRPr sz="1000" kern="1200">
          <a:solidFill>
            <a:schemeClr val="tx1"/>
          </a:solidFill>
          <a:latin typeface="+mn-lt"/>
          <a:ea typeface="+mn-ea"/>
          <a:cs typeface="+mn-cs"/>
        </a:defRPr>
      </a:lvl6pPr>
      <a:lvl7pPr marL="1392449" algn="l" defTabSz="232074" rtl="0" eaLnBrk="1" latinLnBrk="0" hangingPunct="1">
        <a:defRPr sz="1000" kern="1200">
          <a:solidFill>
            <a:schemeClr val="tx1"/>
          </a:solidFill>
          <a:latin typeface="+mn-lt"/>
          <a:ea typeface="+mn-ea"/>
          <a:cs typeface="+mn-cs"/>
        </a:defRPr>
      </a:lvl7pPr>
      <a:lvl8pPr marL="1624523" algn="l" defTabSz="232074" rtl="0" eaLnBrk="1" latinLnBrk="0" hangingPunct="1">
        <a:defRPr sz="1000" kern="1200">
          <a:solidFill>
            <a:schemeClr val="tx1"/>
          </a:solidFill>
          <a:latin typeface="+mn-lt"/>
          <a:ea typeface="+mn-ea"/>
          <a:cs typeface="+mn-cs"/>
        </a:defRPr>
      </a:lvl8pPr>
      <a:lvl9pPr marL="1856598" algn="l" defTabSz="232074" rtl="0" eaLnBrk="1" latinLnBrk="0" hangingPunct="1">
        <a:defRPr sz="1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318"/>
            <a:ext cx="5203032" cy="731202"/>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33333"/>
              </a:solidFill>
              <a:cs typeface="Arial" pitchFamily="34" charset="0"/>
            </a:endParaRPr>
          </a:p>
        </p:txBody>
      </p:sp>
      <p:sp>
        <p:nvSpPr>
          <p:cNvPr id="2" name="Title Placeholder 1"/>
          <p:cNvSpPr>
            <a:spLocks noGrp="1"/>
          </p:cNvSpPr>
          <p:nvPr>
            <p:ph type="title"/>
          </p:nvPr>
        </p:nvSpPr>
        <p:spPr>
          <a:xfrm>
            <a:off x="0" y="-317"/>
            <a:ext cx="4437709" cy="731837"/>
          </a:xfrm>
          <a:prstGeom prst="rect">
            <a:avLst/>
          </a:prstGeom>
          <a:noFill/>
        </p:spPr>
        <p:txBody>
          <a:bodyPr vert="horz" lIns="82296" tIns="0" rIns="82296" bIns="0" rtlCol="0" anchor="ctr">
            <a:noAutofit/>
          </a:bodyPr>
          <a:lstStyle/>
          <a:p>
            <a:r>
              <a:rPr lang="en-US" dirty="0"/>
              <a:t>Click to edit Master title style</a:t>
            </a:r>
          </a:p>
        </p:txBody>
      </p:sp>
      <p:sp>
        <p:nvSpPr>
          <p:cNvPr id="9" name="TextBox 8"/>
          <p:cNvSpPr txBox="1"/>
          <p:nvPr/>
        </p:nvSpPr>
        <p:spPr>
          <a:xfrm>
            <a:off x="4931329" y="-280939"/>
            <a:ext cx="264277" cy="461665"/>
          </a:xfrm>
          <a:prstGeom prst="rect">
            <a:avLst/>
          </a:prstGeom>
          <a:noFill/>
        </p:spPr>
        <p:txBody>
          <a:bodyPr wrap="square" rtlCol="0">
            <a:spAutoFit/>
          </a:bodyPr>
          <a:lstStyle/>
          <a:p>
            <a:r>
              <a:rPr lang="en-US" sz="2400" dirty="0">
                <a:solidFill>
                  <a:srgbClr val="333333"/>
                </a:solidFill>
              </a:rPr>
              <a:t>*</a:t>
            </a:r>
          </a:p>
        </p:txBody>
      </p:sp>
      <p:sp>
        <p:nvSpPr>
          <p:cNvPr id="8" name="Text Placeholder 2"/>
          <p:cNvSpPr>
            <a:spLocks noGrp="1"/>
          </p:cNvSpPr>
          <p:nvPr>
            <p:ph type="body" idx="1"/>
          </p:nvPr>
        </p:nvSpPr>
        <p:spPr>
          <a:xfrm>
            <a:off x="76200" y="792163"/>
            <a:ext cx="5046663" cy="20716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16901" y="3080388"/>
            <a:ext cx="85337" cy="85337"/>
          </a:xfrm>
          <a:prstGeom prst="rect">
            <a:avLst/>
          </a:prstGeom>
        </p:spPr>
      </p:pic>
      <p:cxnSp>
        <p:nvCxnSpPr>
          <p:cNvPr id="14" name="Straight Connector 13"/>
          <p:cNvCxnSpPr/>
          <p:nvPr/>
        </p:nvCxnSpPr>
        <p:spPr>
          <a:xfrm>
            <a:off x="0" y="734919"/>
            <a:ext cx="5203032" cy="0"/>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31082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Lst>
  <p:hf sldNum="0" hdr="0" dt="0"/>
  <p:txStyles>
    <p:titleStyle>
      <a:lvl1pPr marL="515938" indent="-515938" algn="l" defTabSz="464424" rtl="0" eaLnBrk="1" latinLnBrk="0" hangingPunct="1">
        <a:lnSpc>
          <a:spcPts val="1600"/>
        </a:lnSpc>
        <a:spcBef>
          <a:spcPct val="0"/>
        </a:spcBef>
        <a:buNone/>
        <a:defRPr sz="1200" b="1" kern="1200">
          <a:solidFill>
            <a:schemeClr val="accent2"/>
          </a:solidFill>
          <a:latin typeface="+mj-lt"/>
          <a:ea typeface="+mj-ea"/>
          <a:cs typeface="Times New Roman" pitchFamily="18" charset="0"/>
        </a:defRPr>
      </a:lvl1pPr>
    </p:titleStyle>
    <p:bodyStyle>
      <a:lvl1pPr marL="115888" indent="-115888" algn="l" defTabSz="464424" rtl="0" eaLnBrk="1" latinLnBrk="0" hangingPunct="1">
        <a:lnSpc>
          <a:spcPct val="112000"/>
        </a:lnSpc>
        <a:spcBef>
          <a:spcPts val="0"/>
        </a:spcBef>
        <a:spcAft>
          <a:spcPts val="500"/>
        </a:spcAft>
        <a:buClr>
          <a:schemeClr val="accent2"/>
        </a:buClr>
        <a:buFont typeface="Wingdings" pitchFamily="2" charset="2"/>
        <a:buChar char="§"/>
        <a:defRPr sz="900" kern="1200">
          <a:solidFill>
            <a:schemeClr val="tx1"/>
          </a:solidFill>
          <a:latin typeface="Arial" pitchFamily="34" charset="0"/>
          <a:ea typeface="+mn-ea"/>
          <a:cs typeface="Arial" pitchFamily="34" charset="0"/>
        </a:defRPr>
      </a:lvl1pPr>
      <a:lvl2pPr marL="227013" indent="-115888" algn="l" defTabSz="464424" rtl="0" eaLnBrk="1" latinLnBrk="0" hangingPunct="1">
        <a:lnSpc>
          <a:spcPct val="112000"/>
        </a:lnSpc>
        <a:spcBef>
          <a:spcPts val="0"/>
        </a:spcBef>
        <a:spcAft>
          <a:spcPts val="500"/>
        </a:spcAft>
        <a:buClr>
          <a:schemeClr val="tx2"/>
        </a:buClr>
        <a:buFont typeface="Wingdings" pitchFamily="2" charset="2"/>
        <a:buChar char="§"/>
        <a:defRPr sz="900" kern="1200">
          <a:solidFill>
            <a:schemeClr val="tx1"/>
          </a:solidFill>
          <a:latin typeface="Arial" pitchFamily="34" charset="0"/>
          <a:ea typeface="+mn-ea"/>
          <a:cs typeface="Arial" pitchFamily="34" charset="0"/>
        </a:defRPr>
      </a:lvl2pPr>
      <a:lvl3pPr marL="227013" indent="-111125" algn="l" defTabSz="464424" rtl="0" eaLnBrk="1" latinLnBrk="0" hangingPunct="1">
        <a:lnSpc>
          <a:spcPct val="112000"/>
        </a:lnSpc>
        <a:spcBef>
          <a:spcPts val="0"/>
        </a:spcBef>
        <a:spcAft>
          <a:spcPts val="500"/>
        </a:spcAft>
        <a:buClr>
          <a:schemeClr val="accent3"/>
        </a:buClr>
        <a:buFont typeface="Arial" pitchFamily="34" charset="0"/>
        <a:buChar char="•"/>
        <a:defRPr sz="900" kern="1200">
          <a:solidFill>
            <a:schemeClr val="tx1"/>
          </a:solidFill>
          <a:latin typeface="Arial" pitchFamily="34" charset="0"/>
          <a:ea typeface="+mn-ea"/>
          <a:cs typeface="Arial" pitchFamily="34" charset="0"/>
        </a:defRPr>
      </a:lvl3pPr>
      <a:lvl4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4pPr>
      <a:lvl5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5pPr>
      <a:lvl6pPr marL="1277165"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9377"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41589"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73801"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318"/>
            <a:ext cx="5203032" cy="731202"/>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188" tIns="45598" rIns="91188" bIns="45598" rtlCol="0" anchor="ctr"/>
          <a:lstStyle/>
          <a:p>
            <a:pPr algn="ctr" defTabSz="463164"/>
            <a:endParaRPr lang="en-US" dirty="0">
              <a:solidFill>
                <a:srgbClr val="333333"/>
              </a:solidFill>
              <a:cs typeface="Arial" pitchFamily="34" charset="0"/>
            </a:endParaRPr>
          </a:p>
        </p:txBody>
      </p:sp>
      <p:sp>
        <p:nvSpPr>
          <p:cNvPr id="2" name="Title Placeholder 1"/>
          <p:cNvSpPr>
            <a:spLocks noGrp="1"/>
          </p:cNvSpPr>
          <p:nvPr>
            <p:ph type="title"/>
          </p:nvPr>
        </p:nvSpPr>
        <p:spPr>
          <a:xfrm>
            <a:off x="1" y="-289"/>
            <a:ext cx="4437709" cy="731837"/>
          </a:xfrm>
          <a:prstGeom prst="rect">
            <a:avLst/>
          </a:prstGeom>
          <a:noFill/>
        </p:spPr>
        <p:txBody>
          <a:bodyPr vert="horz" lIns="82072" tIns="0" rIns="82072" bIns="0" rtlCol="0" anchor="ctr">
            <a:noAutofit/>
          </a:bodyPr>
          <a:lstStyle/>
          <a:p>
            <a:r>
              <a:rPr lang="en-US" dirty="0"/>
              <a:t>Click to edit Master title style</a:t>
            </a:r>
          </a:p>
        </p:txBody>
      </p:sp>
      <p:sp>
        <p:nvSpPr>
          <p:cNvPr id="9" name="TextBox 8"/>
          <p:cNvSpPr txBox="1"/>
          <p:nvPr/>
        </p:nvSpPr>
        <p:spPr>
          <a:xfrm>
            <a:off x="4931357" y="-280927"/>
            <a:ext cx="264277" cy="461418"/>
          </a:xfrm>
          <a:prstGeom prst="rect">
            <a:avLst/>
          </a:prstGeom>
          <a:noFill/>
        </p:spPr>
        <p:txBody>
          <a:bodyPr wrap="square" lIns="91188" tIns="45598" rIns="91188" bIns="45598" rtlCol="0">
            <a:spAutoFit/>
          </a:bodyPr>
          <a:lstStyle/>
          <a:p>
            <a:pPr defTabSz="463164"/>
            <a:r>
              <a:rPr lang="en-US" sz="2400" dirty="0">
                <a:solidFill>
                  <a:srgbClr val="333333"/>
                </a:solidFill>
              </a:rPr>
              <a:t>*</a:t>
            </a:r>
          </a:p>
        </p:txBody>
      </p:sp>
      <p:sp>
        <p:nvSpPr>
          <p:cNvPr id="8" name="Text Placeholder 2"/>
          <p:cNvSpPr>
            <a:spLocks noGrp="1"/>
          </p:cNvSpPr>
          <p:nvPr>
            <p:ph type="body" idx="1"/>
          </p:nvPr>
        </p:nvSpPr>
        <p:spPr>
          <a:xfrm>
            <a:off x="76228" y="792165"/>
            <a:ext cx="5046663" cy="20716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16929" y="3080389"/>
            <a:ext cx="85337" cy="85337"/>
          </a:xfrm>
          <a:prstGeom prst="rect">
            <a:avLst/>
          </a:prstGeom>
        </p:spPr>
      </p:pic>
      <p:cxnSp>
        <p:nvCxnSpPr>
          <p:cNvPr id="14" name="Straight Connector 13"/>
          <p:cNvCxnSpPr/>
          <p:nvPr/>
        </p:nvCxnSpPr>
        <p:spPr>
          <a:xfrm>
            <a:off x="0" y="734919"/>
            <a:ext cx="5203032" cy="0"/>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63125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Lst>
  <p:txStyles>
    <p:titleStyle>
      <a:lvl1pPr marL="514538" indent="-514538" algn="l" defTabSz="463164" rtl="0" eaLnBrk="1" latinLnBrk="0" hangingPunct="1">
        <a:lnSpc>
          <a:spcPts val="1600"/>
        </a:lnSpc>
        <a:spcBef>
          <a:spcPct val="0"/>
        </a:spcBef>
        <a:buNone/>
        <a:defRPr sz="1200" b="1" kern="1200">
          <a:solidFill>
            <a:schemeClr val="accent2"/>
          </a:solidFill>
          <a:latin typeface="+mj-lt"/>
          <a:ea typeface="+mj-ea"/>
          <a:cs typeface="Times New Roman" pitchFamily="18" charset="0"/>
        </a:defRPr>
      </a:lvl1pPr>
    </p:titleStyle>
    <p:bodyStyle>
      <a:lvl1pPr marL="115579" indent="-115579" algn="l" defTabSz="463164" rtl="0" eaLnBrk="1" latinLnBrk="0" hangingPunct="1">
        <a:lnSpc>
          <a:spcPct val="112000"/>
        </a:lnSpc>
        <a:spcBef>
          <a:spcPts val="0"/>
        </a:spcBef>
        <a:spcAft>
          <a:spcPts val="500"/>
        </a:spcAft>
        <a:buClr>
          <a:schemeClr val="accent2"/>
        </a:buClr>
        <a:buFont typeface="Wingdings" pitchFamily="2" charset="2"/>
        <a:buChar char="§"/>
        <a:defRPr sz="900" kern="1200">
          <a:solidFill>
            <a:schemeClr val="tx1"/>
          </a:solidFill>
          <a:latin typeface="Arial" pitchFamily="34" charset="0"/>
          <a:ea typeface="+mn-ea"/>
          <a:cs typeface="Arial" pitchFamily="34" charset="0"/>
        </a:defRPr>
      </a:lvl1pPr>
      <a:lvl2pPr marL="226397" indent="-115579" algn="l" defTabSz="463164" rtl="0" eaLnBrk="1" latinLnBrk="0" hangingPunct="1">
        <a:lnSpc>
          <a:spcPct val="112000"/>
        </a:lnSpc>
        <a:spcBef>
          <a:spcPts val="0"/>
        </a:spcBef>
        <a:spcAft>
          <a:spcPts val="500"/>
        </a:spcAft>
        <a:buClr>
          <a:schemeClr val="tx2"/>
        </a:buClr>
        <a:buFont typeface="Wingdings" pitchFamily="2" charset="2"/>
        <a:buChar char="§"/>
        <a:defRPr sz="900" kern="1200">
          <a:solidFill>
            <a:schemeClr val="tx1"/>
          </a:solidFill>
          <a:latin typeface="Arial" pitchFamily="34" charset="0"/>
          <a:ea typeface="+mn-ea"/>
          <a:cs typeface="Arial" pitchFamily="34" charset="0"/>
        </a:defRPr>
      </a:lvl2pPr>
      <a:lvl3pPr marL="226397" indent="-110817" algn="l" defTabSz="463164" rtl="0" eaLnBrk="1" latinLnBrk="0" hangingPunct="1">
        <a:lnSpc>
          <a:spcPct val="112000"/>
        </a:lnSpc>
        <a:spcBef>
          <a:spcPts val="0"/>
        </a:spcBef>
        <a:spcAft>
          <a:spcPts val="500"/>
        </a:spcAft>
        <a:buClr>
          <a:schemeClr val="accent3"/>
        </a:buClr>
        <a:buFont typeface="Arial" pitchFamily="34" charset="0"/>
        <a:buChar char="•"/>
        <a:defRPr sz="900" kern="1200">
          <a:solidFill>
            <a:schemeClr val="tx1"/>
          </a:solidFill>
          <a:latin typeface="Arial" pitchFamily="34" charset="0"/>
          <a:ea typeface="+mn-ea"/>
          <a:cs typeface="Arial" pitchFamily="34" charset="0"/>
        </a:defRPr>
      </a:lvl3pPr>
      <a:lvl4pPr marL="226397" indent="-110817" algn="l" defTabSz="46316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4pPr>
      <a:lvl5pPr marL="226397" indent="-110817" algn="l" defTabSz="46316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5pPr>
      <a:lvl6pPr marL="1273693" indent="-115797" algn="l" defTabSz="46316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5269" indent="-115797" algn="l" defTabSz="46316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36855" indent="-115797" algn="l" defTabSz="46316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68425" indent="-115797" algn="l" defTabSz="463164"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3164" rtl="0" eaLnBrk="1" latinLnBrk="0" hangingPunct="1">
        <a:defRPr sz="900" kern="1200">
          <a:solidFill>
            <a:schemeClr val="tx1"/>
          </a:solidFill>
          <a:latin typeface="+mn-lt"/>
          <a:ea typeface="+mn-ea"/>
          <a:cs typeface="+mn-cs"/>
        </a:defRPr>
      </a:lvl1pPr>
      <a:lvl2pPr marL="231580" algn="l" defTabSz="463164" rtl="0" eaLnBrk="1" latinLnBrk="0" hangingPunct="1">
        <a:defRPr sz="900" kern="1200">
          <a:solidFill>
            <a:schemeClr val="tx1"/>
          </a:solidFill>
          <a:latin typeface="+mn-lt"/>
          <a:ea typeface="+mn-ea"/>
          <a:cs typeface="+mn-cs"/>
        </a:defRPr>
      </a:lvl2pPr>
      <a:lvl3pPr marL="463164" algn="l" defTabSz="463164" rtl="0" eaLnBrk="1" latinLnBrk="0" hangingPunct="1">
        <a:defRPr sz="900" kern="1200">
          <a:solidFill>
            <a:schemeClr val="tx1"/>
          </a:solidFill>
          <a:latin typeface="+mn-lt"/>
          <a:ea typeface="+mn-ea"/>
          <a:cs typeface="+mn-cs"/>
        </a:defRPr>
      </a:lvl3pPr>
      <a:lvl4pPr marL="694737" algn="l" defTabSz="463164" rtl="0" eaLnBrk="1" latinLnBrk="0" hangingPunct="1">
        <a:defRPr sz="900" kern="1200">
          <a:solidFill>
            <a:schemeClr val="tx1"/>
          </a:solidFill>
          <a:latin typeface="+mn-lt"/>
          <a:ea typeface="+mn-ea"/>
          <a:cs typeface="+mn-cs"/>
        </a:defRPr>
      </a:lvl4pPr>
      <a:lvl5pPr marL="926328" algn="l" defTabSz="463164" rtl="0" eaLnBrk="1" latinLnBrk="0" hangingPunct="1">
        <a:defRPr sz="900" kern="1200">
          <a:solidFill>
            <a:schemeClr val="tx1"/>
          </a:solidFill>
          <a:latin typeface="+mn-lt"/>
          <a:ea typeface="+mn-ea"/>
          <a:cs typeface="+mn-cs"/>
        </a:defRPr>
      </a:lvl5pPr>
      <a:lvl6pPr marL="1157900" algn="l" defTabSz="463164" rtl="0" eaLnBrk="1" latinLnBrk="0" hangingPunct="1">
        <a:defRPr sz="900" kern="1200">
          <a:solidFill>
            <a:schemeClr val="tx1"/>
          </a:solidFill>
          <a:latin typeface="+mn-lt"/>
          <a:ea typeface="+mn-ea"/>
          <a:cs typeface="+mn-cs"/>
        </a:defRPr>
      </a:lvl6pPr>
      <a:lvl7pPr marL="1389487" algn="l" defTabSz="463164" rtl="0" eaLnBrk="1" latinLnBrk="0" hangingPunct="1">
        <a:defRPr sz="900" kern="1200">
          <a:solidFill>
            <a:schemeClr val="tx1"/>
          </a:solidFill>
          <a:latin typeface="+mn-lt"/>
          <a:ea typeface="+mn-ea"/>
          <a:cs typeface="+mn-cs"/>
        </a:defRPr>
      </a:lvl7pPr>
      <a:lvl8pPr marL="1621059" algn="l" defTabSz="463164" rtl="0" eaLnBrk="1" latinLnBrk="0" hangingPunct="1">
        <a:defRPr sz="900" kern="1200">
          <a:solidFill>
            <a:schemeClr val="tx1"/>
          </a:solidFill>
          <a:latin typeface="+mn-lt"/>
          <a:ea typeface="+mn-ea"/>
          <a:cs typeface="+mn-cs"/>
        </a:defRPr>
      </a:lvl8pPr>
      <a:lvl9pPr marL="1852642" algn="l" defTabSz="463164" rtl="0" eaLnBrk="1" latinLnBrk="0" hangingPunct="1">
        <a:defRPr sz="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318"/>
            <a:ext cx="5203032" cy="731202"/>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33333"/>
              </a:solidFill>
              <a:cs typeface="Arial" pitchFamily="34" charset="0"/>
            </a:endParaRPr>
          </a:p>
        </p:txBody>
      </p:sp>
      <p:sp>
        <p:nvSpPr>
          <p:cNvPr id="2" name="Title Placeholder 1"/>
          <p:cNvSpPr>
            <a:spLocks noGrp="1"/>
          </p:cNvSpPr>
          <p:nvPr>
            <p:ph type="title"/>
          </p:nvPr>
        </p:nvSpPr>
        <p:spPr>
          <a:xfrm>
            <a:off x="0" y="-317"/>
            <a:ext cx="4437709" cy="731837"/>
          </a:xfrm>
          <a:prstGeom prst="rect">
            <a:avLst/>
          </a:prstGeom>
          <a:noFill/>
        </p:spPr>
        <p:txBody>
          <a:bodyPr vert="horz" lIns="82296" tIns="0" rIns="82296" bIns="0" rtlCol="0" anchor="ctr">
            <a:noAutofit/>
          </a:bodyPr>
          <a:lstStyle/>
          <a:p>
            <a:r>
              <a:rPr lang="en-US" dirty="0"/>
              <a:t>Click to edit Master title style</a:t>
            </a:r>
          </a:p>
        </p:txBody>
      </p:sp>
      <p:sp>
        <p:nvSpPr>
          <p:cNvPr id="9" name="TextBox 8"/>
          <p:cNvSpPr txBox="1"/>
          <p:nvPr/>
        </p:nvSpPr>
        <p:spPr>
          <a:xfrm>
            <a:off x="4931329" y="-280939"/>
            <a:ext cx="264277" cy="461665"/>
          </a:xfrm>
          <a:prstGeom prst="rect">
            <a:avLst/>
          </a:prstGeom>
          <a:noFill/>
        </p:spPr>
        <p:txBody>
          <a:bodyPr wrap="square" rtlCol="0">
            <a:spAutoFit/>
          </a:bodyPr>
          <a:lstStyle/>
          <a:p>
            <a:r>
              <a:rPr lang="en-US" sz="2400" dirty="0">
                <a:solidFill>
                  <a:srgbClr val="333333"/>
                </a:solidFill>
              </a:rPr>
              <a:t>*</a:t>
            </a:r>
          </a:p>
        </p:txBody>
      </p:sp>
      <p:sp>
        <p:nvSpPr>
          <p:cNvPr id="8" name="Text Placeholder 2"/>
          <p:cNvSpPr>
            <a:spLocks noGrp="1"/>
          </p:cNvSpPr>
          <p:nvPr>
            <p:ph type="body" idx="1"/>
          </p:nvPr>
        </p:nvSpPr>
        <p:spPr>
          <a:xfrm>
            <a:off x="76200" y="792163"/>
            <a:ext cx="5046663" cy="20716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16901" y="3080388"/>
            <a:ext cx="85337" cy="85337"/>
          </a:xfrm>
          <a:prstGeom prst="rect">
            <a:avLst/>
          </a:prstGeom>
        </p:spPr>
      </p:pic>
      <p:cxnSp>
        <p:nvCxnSpPr>
          <p:cNvPr id="14" name="Straight Connector 13"/>
          <p:cNvCxnSpPr/>
          <p:nvPr/>
        </p:nvCxnSpPr>
        <p:spPr>
          <a:xfrm>
            <a:off x="0" y="734919"/>
            <a:ext cx="5203032" cy="0"/>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4006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94" r:id="rId9"/>
  </p:sldLayoutIdLst>
  <p:txStyles>
    <p:titleStyle>
      <a:lvl1pPr marL="515938" indent="-515938" algn="l" defTabSz="464424" rtl="0" eaLnBrk="1" latinLnBrk="0" hangingPunct="1">
        <a:lnSpc>
          <a:spcPts val="1600"/>
        </a:lnSpc>
        <a:spcBef>
          <a:spcPct val="0"/>
        </a:spcBef>
        <a:buNone/>
        <a:defRPr sz="1200" b="1" kern="1200">
          <a:solidFill>
            <a:schemeClr val="accent2"/>
          </a:solidFill>
          <a:latin typeface="+mj-lt"/>
          <a:ea typeface="+mj-ea"/>
          <a:cs typeface="Times New Roman" pitchFamily="18" charset="0"/>
        </a:defRPr>
      </a:lvl1pPr>
    </p:titleStyle>
    <p:bodyStyle>
      <a:lvl1pPr marL="115888" indent="-115888" algn="l" defTabSz="464424" rtl="0" eaLnBrk="1" latinLnBrk="0" hangingPunct="1">
        <a:lnSpc>
          <a:spcPct val="112000"/>
        </a:lnSpc>
        <a:spcBef>
          <a:spcPts val="0"/>
        </a:spcBef>
        <a:spcAft>
          <a:spcPts val="500"/>
        </a:spcAft>
        <a:buClr>
          <a:schemeClr val="accent2"/>
        </a:buClr>
        <a:buFont typeface="Wingdings" pitchFamily="2" charset="2"/>
        <a:buChar char="§"/>
        <a:defRPr sz="900" kern="1200">
          <a:solidFill>
            <a:schemeClr val="tx1"/>
          </a:solidFill>
          <a:latin typeface="Arial" pitchFamily="34" charset="0"/>
          <a:ea typeface="+mn-ea"/>
          <a:cs typeface="Arial" pitchFamily="34" charset="0"/>
        </a:defRPr>
      </a:lvl1pPr>
      <a:lvl2pPr marL="227013" indent="-115888" algn="l" defTabSz="464424" rtl="0" eaLnBrk="1" latinLnBrk="0" hangingPunct="1">
        <a:lnSpc>
          <a:spcPct val="112000"/>
        </a:lnSpc>
        <a:spcBef>
          <a:spcPts val="0"/>
        </a:spcBef>
        <a:spcAft>
          <a:spcPts val="500"/>
        </a:spcAft>
        <a:buClr>
          <a:schemeClr val="tx2"/>
        </a:buClr>
        <a:buFont typeface="Wingdings" pitchFamily="2" charset="2"/>
        <a:buChar char="§"/>
        <a:defRPr sz="900" kern="1200">
          <a:solidFill>
            <a:schemeClr val="tx1"/>
          </a:solidFill>
          <a:latin typeface="Arial" pitchFamily="34" charset="0"/>
          <a:ea typeface="+mn-ea"/>
          <a:cs typeface="Arial" pitchFamily="34" charset="0"/>
        </a:defRPr>
      </a:lvl2pPr>
      <a:lvl3pPr marL="227013" indent="-111125" algn="l" defTabSz="464424" rtl="0" eaLnBrk="1" latinLnBrk="0" hangingPunct="1">
        <a:lnSpc>
          <a:spcPct val="112000"/>
        </a:lnSpc>
        <a:spcBef>
          <a:spcPts val="0"/>
        </a:spcBef>
        <a:spcAft>
          <a:spcPts val="500"/>
        </a:spcAft>
        <a:buClr>
          <a:schemeClr val="accent3"/>
        </a:buClr>
        <a:buFont typeface="Arial" pitchFamily="34" charset="0"/>
        <a:buChar char="•"/>
        <a:defRPr sz="900" kern="1200">
          <a:solidFill>
            <a:schemeClr val="tx1"/>
          </a:solidFill>
          <a:latin typeface="Arial" pitchFamily="34" charset="0"/>
          <a:ea typeface="+mn-ea"/>
          <a:cs typeface="Arial" pitchFamily="34" charset="0"/>
        </a:defRPr>
      </a:lvl3pPr>
      <a:lvl4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4pPr>
      <a:lvl5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5pPr>
      <a:lvl6pPr marL="1277165"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9377"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41589"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73801"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318"/>
            <a:ext cx="5203032" cy="731202"/>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33333"/>
              </a:solidFill>
              <a:cs typeface="Arial" pitchFamily="34" charset="0"/>
            </a:endParaRPr>
          </a:p>
        </p:txBody>
      </p:sp>
      <p:sp>
        <p:nvSpPr>
          <p:cNvPr id="2" name="Title Placeholder 1"/>
          <p:cNvSpPr>
            <a:spLocks noGrp="1"/>
          </p:cNvSpPr>
          <p:nvPr>
            <p:ph type="title"/>
          </p:nvPr>
        </p:nvSpPr>
        <p:spPr>
          <a:xfrm>
            <a:off x="0" y="-317"/>
            <a:ext cx="4437709" cy="731837"/>
          </a:xfrm>
          <a:prstGeom prst="rect">
            <a:avLst/>
          </a:prstGeom>
          <a:noFill/>
        </p:spPr>
        <p:txBody>
          <a:bodyPr vert="horz" lIns="82296" tIns="0" rIns="82296" bIns="0" rtlCol="0" anchor="ctr">
            <a:noAutofit/>
          </a:bodyPr>
          <a:lstStyle/>
          <a:p>
            <a:r>
              <a:rPr lang="en-US" dirty="0"/>
              <a:t>Click to edit Master title style</a:t>
            </a:r>
          </a:p>
        </p:txBody>
      </p:sp>
      <p:sp>
        <p:nvSpPr>
          <p:cNvPr id="9" name="TextBox 8"/>
          <p:cNvSpPr txBox="1"/>
          <p:nvPr/>
        </p:nvSpPr>
        <p:spPr>
          <a:xfrm>
            <a:off x="4931329" y="-280939"/>
            <a:ext cx="264277" cy="461665"/>
          </a:xfrm>
          <a:prstGeom prst="rect">
            <a:avLst/>
          </a:prstGeom>
          <a:noFill/>
        </p:spPr>
        <p:txBody>
          <a:bodyPr wrap="square" rtlCol="0">
            <a:spAutoFit/>
          </a:bodyPr>
          <a:lstStyle/>
          <a:p>
            <a:r>
              <a:rPr lang="en-US" sz="2400" dirty="0">
                <a:solidFill>
                  <a:srgbClr val="333333"/>
                </a:solidFill>
              </a:rPr>
              <a:t>*</a:t>
            </a:r>
          </a:p>
        </p:txBody>
      </p:sp>
      <p:sp>
        <p:nvSpPr>
          <p:cNvPr id="8" name="Text Placeholder 2"/>
          <p:cNvSpPr>
            <a:spLocks noGrp="1"/>
          </p:cNvSpPr>
          <p:nvPr>
            <p:ph type="body" idx="1"/>
          </p:nvPr>
        </p:nvSpPr>
        <p:spPr>
          <a:xfrm>
            <a:off x="76200" y="792163"/>
            <a:ext cx="5046663" cy="20716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16901" y="3080388"/>
            <a:ext cx="85337" cy="85337"/>
          </a:xfrm>
          <a:prstGeom prst="rect">
            <a:avLst/>
          </a:prstGeom>
        </p:spPr>
      </p:pic>
      <p:cxnSp>
        <p:nvCxnSpPr>
          <p:cNvPr id="14" name="Straight Connector 13"/>
          <p:cNvCxnSpPr/>
          <p:nvPr/>
        </p:nvCxnSpPr>
        <p:spPr>
          <a:xfrm>
            <a:off x="0" y="734919"/>
            <a:ext cx="5203032" cy="0"/>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2866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Lst>
  <p:hf sldNum="0" hdr="0" dt="0"/>
  <p:txStyles>
    <p:titleStyle>
      <a:lvl1pPr marL="515938" indent="-515938" algn="l" defTabSz="464424" rtl="0" eaLnBrk="1" latinLnBrk="0" hangingPunct="1">
        <a:lnSpc>
          <a:spcPts val="1600"/>
        </a:lnSpc>
        <a:spcBef>
          <a:spcPct val="0"/>
        </a:spcBef>
        <a:buNone/>
        <a:defRPr sz="1200" b="1" kern="1200">
          <a:solidFill>
            <a:schemeClr val="accent2"/>
          </a:solidFill>
          <a:latin typeface="+mj-lt"/>
          <a:ea typeface="+mj-ea"/>
          <a:cs typeface="Times New Roman" pitchFamily="18" charset="0"/>
        </a:defRPr>
      </a:lvl1pPr>
    </p:titleStyle>
    <p:bodyStyle>
      <a:lvl1pPr marL="115888" indent="-115888" algn="l" defTabSz="464424" rtl="0" eaLnBrk="1" latinLnBrk="0" hangingPunct="1">
        <a:lnSpc>
          <a:spcPct val="112000"/>
        </a:lnSpc>
        <a:spcBef>
          <a:spcPts val="0"/>
        </a:spcBef>
        <a:spcAft>
          <a:spcPts val="500"/>
        </a:spcAft>
        <a:buClr>
          <a:schemeClr val="accent2"/>
        </a:buClr>
        <a:buFont typeface="Wingdings" pitchFamily="2" charset="2"/>
        <a:buChar char="§"/>
        <a:defRPr sz="900" kern="1200">
          <a:solidFill>
            <a:schemeClr val="tx1"/>
          </a:solidFill>
          <a:latin typeface="Arial" pitchFamily="34" charset="0"/>
          <a:ea typeface="+mn-ea"/>
          <a:cs typeface="Arial" pitchFamily="34" charset="0"/>
        </a:defRPr>
      </a:lvl1pPr>
      <a:lvl2pPr marL="227013" indent="-115888" algn="l" defTabSz="464424" rtl="0" eaLnBrk="1" latinLnBrk="0" hangingPunct="1">
        <a:lnSpc>
          <a:spcPct val="112000"/>
        </a:lnSpc>
        <a:spcBef>
          <a:spcPts val="0"/>
        </a:spcBef>
        <a:spcAft>
          <a:spcPts val="500"/>
        </a:spcAft>
        <a:buClr>
          <a:schemeClr val="tx2"/>
        </a:buClr>
        <a:buFont typeface="Wingdings" pitchFamily="2" charset="2"/>
        <a:buChar char="§"/>
        <a:defRPr sz="900" kern="1200">
          <a:solidFill>
            <a:schemeClr val="tx1"/>
          </a:solidFill>
          <a:latin typeface="Arial" pitchFamily="34" charset="0"/>
          <a:ea typeface="+mn-ea"/>
          <a:cs typeface="Arial" pitchFamily="34" charset="0"/>
        </a:defRPr>
      </a:lvl2pPr>
      <a:lvl3pPr marL="227013" indent="-111125" algn="l" defTabSz="464424" rtl="0" eaLnBrk="1" latinLnBrk="0" hangingPunct="1">
        <a:lnSpc>
          <a:spcPct val="112000"/>
        </a:lnSpc>
        <a:spcBef>
          <a:spcPts val="0"/>
        </a:spcBef>
        <a:spcAft>
          <a:spcPts val="500"/>
        </a:spcAft>
        <a:buClr>
          <a:schemeClr val="accent3"/>
        </a:buClr>
        <a:buFont typeface="Arial" pitchFamily="34" charset="0"/>
        <a:buChar char="•"/>
        <a:defRPr sz="900" kern="1200">
          <a:solidFill>
            <a:schemeClr val="tx1"/>
          </a:solidFill>
          <a:latin typeface="Arial" pitchFamily="34" charset="0"/>
          <a:ea typeface="+mn-ea"/>
          <a:cs typeface="Arial" pitchFamily="34" charset="0"/>
        </a:defRPr>
      </a:lvl3pPr>
      <a:lvl4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4pPr>
      <a:lvl5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5pPr>
      <a:lvl6pPr marL="1277165"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9377"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41589"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73801"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318"/>
            <a:ext cx="5203032" cy="731202"/>
          </a:xfrm>
          <a:prstGeom prst="rect">
            <a:avLst/>
          </a:prstGeom>
          <a:gradFill>
            <a:gsLst>
              <a:gs pos="100000">
                <a:srgbClr val="F0F0F0"/>
              </a:gs>
              <a:gs pos="50000">
                <a:schemeClr val="bg1"/>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333333"/>
              </a:solidFill>
              <a:cs typeface="Arial" pitchFamily="34" charset="0"/>
            </a:endParaRPr>
          </a:p>
        </p:txBody>
      </p:sp>
      <p:sp>
        <p:nvSpPr>
          <p:cNvPr id="2" name="Title Placeholder 1"/>
          <p:cNvSpPr>
            <a:spLocks noGrp="1"/>
          </p:cNvSpPr>
          <p:nvPr>
            <p:ph type="title"/>
          </p:nvPr>
        </p:nvSpPr>
        <p:spPr>
          <a:xfrm>
            <a:off x="0" y="-317"/>
            <a:ext cx="4437709" cy="731837"/>
          </a:xfrm>
          <a:prstGeom prst="rect">
            <a:avLst/>
          </a:prstGeom>
          <a:noFill/>
        </p:spPr>
        <p:txBody>
          <a:bodyPr vert="horz" lIns="82296" tIns="0" rIns="82296" bIns="0" rtlCol="0" anchor="ctr">
            <a:noAutofit/>
          </a:bodyPr>
          <a:lstStyle/>
          <a:p>
            <a:r>
              <a:rPr lang="en-US" dirty="0"/>
              <a:t>Click to edit Master title style</a:t>
            </a:r>
          </a:p>
        </p:txBody>
      </p:sp>
      <p:sp>
        <p:nvSpPr>
          <p:cNvPr id="9" name="TextBox 8"/>
          <p:cNvSpPr txBox="1"/>
          <p:nvPr/>
        </p:nvSpPr>
        <p:spPr>
          <a:xfrm>
            <a:off x="4931329" y="-280939"/>
            <a:ext cx="264277" cy="461665"/>
          </a:xfrm>
          <a:prstGeom prst="rect">
            <a:avLst/>
          </a:prstGeom>
          <a:noFill/>
        </p:spPr>
        <p:txBody>
          <a:bodyPr wrap="square" rtlCol="0">
            <a:spAutoFit/>
          </a:bodyPr>
          <a:lstStyle/>
          <a:p>
            <a:r>
              <a:rPr lang="en-US" sz="2400" dirty="0">
                <a:solidFill>
                  <a:srgbClr val="333333"/>
                </a:solidFill>
              </a:rPr>
              <a:t>*</a:t>
            </a:r>
          </a:p>
        </p:txBody>
      </p:sp>
      <p:sp>
        <p:nvSpPr>
          <p:cNvPr id="8" name="Text Placeholder 2"/>
          <p:cNvSpPr>
            <a:spLocks noGrp="1"/>
          </p:cNvSpPr>
          <p:nvPr>
            <p:ph type="body" idx="1"/>
          </p:nvPr>
        </p:nvSpPr>
        <p:spPr>
          <a:xfrm>
            <a:off x="76200" y="792163"/>
            <a:ext cx="5046663" cy="20716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16901" y="3080388"/>
            <a:ext cx="85337" cy="85337"/>
          </a:xfrm>
          <a:prstGeom prst="rect">
            <a:avLst/>
          </a:prstGeom>
        </p:spPr>
      </p:pic>
      <p:cxnSp>
        <p:nvCxnSpPr>
          <p:cNvPr id="14" name="Straight Connector 13"/>
          <p:cNvCxnSpPr/>
          <p:nvPr/>
        </p:nvCxnSpPr>
        <p:spPr>
          <a:xfrm>
            <a:off x="0" y="734919"/>
            <a:ext cx="5203032" cy="0"/>
          </a:xfrm>
          <a:prstGeom prst="line">
            <a:avLst/>
          </a:prstGeom>
          <a:ln w="6350">
            <a:solidFill>
              <a:srgbClr val="C1BFB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20036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Lst>
  <p:txStyles>
    <p:titleStyle>
      <a:lvl1pPr marL="515938" indent="-515938" algn="l" defTabSz="464424" rtl="0" eaLnBrk="1" latinLnBrk="0" hangingPunct="1">
        <a:lnSpc>
          <a:spcPts val="1600"/>
        </a:lnSpc>
        <a:spcBef>
          <a:spcPct val="0"/>
        </a:spcBef>
        <a:buNone/>
        <a:defRPr sz="1200" b="1" kern="1200">
          <a:solidFill>
            <a:schemeClr val="accent2"/>
          </a:solidFill>
          <a:latin typeface="+mj-lt"/>
          <a:ea typeface="+mj-ea"/>
          <a:cs typeface="Times New Roman" pitchFamily="18" charset="0"/>
        </a:defRPr>
      </a:lvl1pPr>
    </p:titleStyle>
    <p:bodyStyle>
      <a:lvl1pPr marL="115888" indent="-115888" algn="l" defTabSz="464424" rtl="0" eaLnBrk="1" latinLnBrk="0" hangingPunct="1">
        <a:lnSpc>
          <a:spcPct val="112000"/>
        </a:lnSpc>
        <a:spcBef>
          <a:spcPts val="0"/>
        </a:spcBef>
        <a:spcAft>
          <a:spcPts val="500"/>
        </a:spcAft>
        <a:buClr>
          <a:schemeClr val="accent2"/>
        </a:buClr>
        <a:buFont typeface="Wingdings" pitchFamily="2" charset="2"/>
        <a:buChar char="§"/>
        <a:defRPr sz="900" kern="1200">
          <a:solidFill>
            <a:schemeClr val="tx1"/>
          </a:solidFill>
          <a:latin typeface="Arial" pitchFamily="34" charset="0"/>
          <a:ea typeface="+mn-ea"/>
          <a:cs typeface="Arial" pitchFamily="34" charset="0"/>
        </a:defRPr>
      </a:lvl1pPr>
      <a:lvl2pPr marL="227013" indent="-115888" algn="l" defTabSz="464424" rtl="0" eaLnBrk="1" latinLnBrk="0" hangingPunct="1">
        <a:lnSpc>
          <a:spcPct val="112000"/>
        </a:lnSpc>
        <a:spcBef>
          <a:spcPts val="0"/>
        </a:spcBef>
        <a:spcAft>
          <a:spcPts val="500"/>
        </a:spcAft>
        <a:buClr>
          <a:schemeClr val="tx2"/>
        </a:buClr>
        <a:buFont typeface="Wingdings" pitchFamily="2" charset="2"/>
        <a:buChar char="§"/>
        <a:defRPr sz="900" kern="1200">
          <a:solidFill>
            <a:schemeClr val="tx1"/>
          </a:solidFill>
          <a:latin typeface="Arial" pitchFamily="34" charset="0"/>
          <a:ea typeface="+mn-ea"/>
          <a:cs typeface="Arial" pitchFamily="34" charset="0"/>
        </a:defRPr>
      </a:lvl2pPr>
      <a:lvl3pPr marL="227013" indent="-111125" algn="l" defTabSz="464424" rtl="0" eaLnBrk="1" latinLnBrk="0" hangingPunct="1">
        <a:lnSpc>
          <a:spcPct val="112000"/>
        </a:lnSpc>
        <a:spcBef>
          <a:spcPts val="0"/>
        </a:spcBef>
        <a:spcAft>
          <a:spcPts val="500"/>
        </a:spcAft>
        <a:buClr>
          <a:schemeClr val="accent3"/>
        </a:buClr>
        <a:buFont typeface="Arial" pitchFamily="34" charset="0"/>
        <a:buChar char="•"/>
        <a:defRPr sz="900" kern="1200">
          <a:solidFill>
            <a:schemeClr val="tx1"/>
          </a:solidFill>
          <a:latin typeface="Arial" pitchFamily="34" charset="0"/>
          <a:ea typeface="+mn-ea"/>
          <a:cs typeface="Arial" pitchFamily="34" charset="0"/>
        </a:defRPr>
      </a:lvl3pPr>
      <a:lvl4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4pPr>
      <a:lvl5pPr marL="227013" indent="-111125" algn="l" defTabSz="464424" rtl="0" eaLnBrk="1" latinLnBrk="0" hangingPunct="1">
        <a:lnSpc>
          <a:spcPct val="112000"/>
        </a:lnSpc>
        <a:spcBef>
          <a:spcPts val="0"/>
        </a:spcBef>
        <a:spcAft>
          <a:spcPts val="500"/>
        </a:spcAft>
        <a:buFont typeface="Arial" pitchFamily="34" charset="0"/>
        <a:buChar char="»"/>
        <a:defRPr sz="900" kern="1200">
          <a:solidFill>
            <a:schemeClr val="tx1"/>
          </a:solidFill>
          <a:latin typeface="Arial" pitchFamily="34" charset="0"/>
          <a:ea typeface="+mn-ea"/>
          <a:cs typeface="Arial" pitchFamily="34" charset="0"/>
        </a:defRPr>
      </a:lvl5pPr>
      <a:lvl6pPr marL="1277165"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6pPr>
      <a:lvl7pPr marL="1509377"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7pPr>
      <a:lvl8pPr marL="1741589"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8pPr>
      <a:lvl9pPr marL="1973801" indent="-116106" algn="l" defTabSz="464424" rtl="0" eaLnBrk="1" latinLnBrk="0" hangingPunct="1">
        <a:spcBef>
          <a:spcPct val="20000"/>
        </a:spcBef>
        <a:buFont typeface="Arial" pitchFamily="34" charset="0"/>
        <a:buChar char="•"/>
        <a:defRPr sz="1000" kern="1200">
          <a:solidFill>
            <a:schemeClr val="tx1"/>
          </a:solidFill>
          <a:latin typeface="+mn-lt"/>
          <a:ea typeface="+mn-ea"/>
          <a:cs typeface="+mn-cs"/>
        </a:defRPr>
      </a:lvl9pPr>
    </p:bodyStyle>
    <p:otherStyle>
      <a:defPPr>
        <a:defRPr lang="en-US"/>
      </a:defPPr>
      <a:lvl1pPr marL="0" algn="l" defTabSz="464424" rtl="0" eaLnBrk="1" latinLnBrk="0" hangingPunct="1">
        <a:defRPr sz="900" kern="1200">
          <a:solidFill>
            <a:schemeClr val="tx1"/>
          </a:solidFill>
          <a:latin typeface="+mn-lt"/>
          <a:ea typeface="+mn-ea"/>
          <a:cs typeface="+mn-cs"/>
        </a:defRPr>
      </a:lvl1pPr>
      <a:lvl2pPr marL="232212" algn="l" defTabSz="464424" rtl="0" eaLnBrk="1" latinLnBrk="0" hangingPunct="1">
        <a:defRPr sz="900" kern="1200">
          <a:solidFill>
            <a:schemeClr val="tx1"/>
          </a:solidFill>
          <a:latin typeface="+mn-lt"/>
          <a:ea typeface="+mn-ea"/>
          <a:cs typeface="+mn-cs"/>
        </a:defRPr>
      </a:lvl2pPr>
      <a:lvl3pPr marL="464424" algn="l" defTabSz="464424" rtl="0" eaLnBrk="1" latinLnBrk="0" hangingPunct="1">
        <a:defRPr sz="900" kern="1200">
          <a:solidFill>
            <a:schemeClr val="tx1"/>
          </a:solidFill>
          <a:latin typeface="+mn-lt"/>
          <a:ea typeface="+mn-ea"/>
          <a:cs typeface="+mn-cs"/>
        </a:defRPr>
      </a:lvl3pPr>
      <a:lvl4pPr marL="696636" algn="l" defTabSz="464424" rtl="0" eaLnBrk="1" latinLnBrk="0" hangingPunct="1">
        <a:defRPr sz="900" kern="1200">
          <a:solidFill>
            <a:schemeClr val="tx1"/>
          </a:solidFill>
          <a:latin typeface="+mn-lt"/>
          <a:ea typeface="+mn-ea"/>
          <a:cs typeface="+mn-cs"/>
        </a:defRPr>
      </a:lvl4pPr>
      <a:lvl5pPr marL="928848" algn="l" defTabSz="464424" rtl="0" eaLnBrk="1" latinLnBrk="0" hangingPunct="1">
        <a:defRPr sz="900" kern="1200">
          <a:solidFill>
            <a:schemeClr val="tx1"/>
          </a:solidFill>
          <a:latin typeface="+mn-lt"/>
          <a:ea typeface="+mn-ea"/>
          <a:cs typeface="+mn-cs"/>
        </a:defRPr>
      </a:lvl5pPr>
      <a:lvl6pPr marL="1161059" algn="l" defTabSz="464424" rtl="0" eaLnBrk="1" latinLnBrk="0" hangingPunct="1">
        <a:defRPr sz="900" kern="1200">
          <a:solidFill>
            <a:schemeClr val="tx1"/>
          </a:solidFill>
          <a:latin typeface="+mn-lt"/>
          <a:ea typeface="+mn-ea"/>
          <a:cs typeface="+mn-cs"/>
        </a:defRPr>
      </a:lvl6pPr>
      <a:lvl7pPr marL="1393271" algn="l" defTabSz="464424" rtl="0" eaLnBrk="1" latinLnBrk="0" hangingPunct="1">
        <a:defRPr sz="900" kern="1200">
          <a:solidFill>
            <a:schemeClr val="tx1"/>
          </a:solidFill>
          <a:latin typeface="+mn-lt"/>
          <a:ea typeface="+mn-ea"/>
          <a:cs typeface="+mn-cs"/>
        </a:defRPr>
      </a:lvl7pPr>
      <a:lvl8pPr marL="1625483" algn="l" defTabSz="464424" rtl="0" eaLnBrk="1" latinLnBrk="0" hangingPunct="1">
        <a:defRPr sz="900" kern="1200">
          <a:solidFill>
            <a:schemeClr val="tx1"/>
          </a:solidFill>
          <a:latin typeface="+mn-lt"/>
          <a:ea typeface="+mn-ea"/>
          <a:cs typeface="+mn-cs"/>
        </a:defRPr>
      </a:lvl8pPr>
      <a:lvl9pPr marL="1857695" algn="l" defTabSz="464424"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7" Type="http://schemas.microsoft.com/office/2007/relationships/hdphoto" Target="../media/hdphoto2.wdp"/><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upload.wikimedia.org/wikipedia/commons/8/8d/Palestinian_delegation_1929.jpg" TargetMode="External"/><Relationship Id="rId2" Type="http://schemas.openxmlformats.org/officeDocument/2006/relationships/notesSlide" Target="../notesSlides/notesSlide3.xml"/><Relationship Id="rId1" Type="http://schemas.openxmlformats.org/officeDocument/2006/relationships/slideLayout" Target="../slideLayouts/slideLayout23.xml"/><Relationship Id="rId5" Type="http://schemas.openxmlformats.org/officeDocument/2006/relationships/comments" Target="../comments/comment3.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commons.wikimedia.org/wiki/File:Herzl.jpg" TargetMode="External"/><Relationship Id="rId7"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hyperlink" Target="https://commons.wikimedia.org/w/index.php?title=Special:Search&amp;limit=500&amp;offset=0&amp;ns0=1&amp;ns6=1&amp;ns12=1&amp;ns14=1&amp;ns100=1&amp;ns106=1&amp;search=judea&amp;advancedSearch-current=%7b%22namespaces%22:%5b6,12,14,100,106,0%5d%7d#/media/File:Ploughing_in_Judea.jp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Lesson Info</a:t>
            </a:r>
          </a:p>
        </p:txBody>
      </p:sp>
      <p:sp>
        <p:nvSpPr>
          <p:cNvPr id="3" name="Content Placeholder 2"/>
          <p:cNvSpPr>
            <a:spLocks noGrp="1"/>
          </p:cNvSpPr>
          <p:nvPr>
            <p:ph idx="1"/>
          </p:nvPr>
        </p:nvSpPr>
        <p:spPr/>
        <p:txBody>
          <a:bodyPr numCol="1" spcCol="185745">
            <a:normAutofit/>
          </a:bodyPr>
          <a:lstStyle/>
          <a:p>
            <a:pPr marL="580453" indent="-580453"/>
            <a:r>
              <a:rPr lang="en-US" sz="600" b="1" dirty="0">
                <a:solidFill>
                  <a:srgbClr val="984807"/>
                </a:solidFill>
              </a:rPr>
              <a:t>Basic Info</a:t>
            </a:r>
          </a:p>
          <a:p>
            <a:pPr marL="786030" indent="-786030"/>
            <a:r>
              <a:rPr lang="en-US" sz="600" b="1" dirty="0"/>
              <a:t>Course:</a:t>
            </a:r>
            <a:r>
              <a:rPr lang="en-US" sz="600" dirty="0"/>
              <a:t>	3316: World History II</a:t>
            </a:r>
          </a:p>
          <a:p>
            <a:pPr marL="786030" indent="-786030"/>
            <a:r>
              <a:rPr lang="en-US" sz="600" b="1" dirty="0"/>
              <a:t>Unit:</a:t>
            </a:r>
            <a:r>
              <a:rPr lang="en-US" sz="600" dirty="0"/>
              <a:t>	9: </a:t>
            </a:r>
          </a:p>
          <a:p>
            <a:pPr marL="786030" indent="-786030"/>
            <a:r>
              <a:rPr lang="en-US" sz="600" b="1" dirty="0"/>
              <a:t>Lesson #:</a:t>
            </a:r>
            <a:r>
              <a:rPr lang="en-US" sz="600" dirty="0"/>
              <a:t>	4</a:t>
            </a:r>
          </a:p>
          <a:p>
            <a:pPr marL="786030" indent="-786030"/>
            <a:r>
              <a:rPr lang="en-US" sz="600" b="1" dirty="0"/>
              <a:t>Order #:</a:t>
            </a:r>
            <a:r>
              <a:rPr lang="en-US" sz="600" dirty="0"/>
              <a:t>	3316-09-04</a:t>
            </a:r>
          </a:p>
          <a:p>
            <a:pPr marL="786030" indent="-786030"/>
            <a:r>
              <a:rPr lang="en-US" sz="600" b="1" dirty="0"/>
              <a:t>								</a:t>
            </a:r>
          </a:p>
          <a:p>
            <a:pPr marL="580453" indent="-580453"/>
            <a:endParaRPr lang="en-US" sz="600" b="1" dirty="0"/>
          </a:p>
          <a:p>
            <a:pPr marL="786030" indent="-786030"/>
            <a:r>
              <a:rPr lang="en-US" sz="600" b="1" dirty="0">
                <a:solidFill>
                  <a:schemeClr val="accent6">
                    <a:lumMod val="50000"/>
                  </a:schemeClr>
                </a:solidFill>
              </a:rPr>
              <a:t>Lesson Question</a:t>
            </a:r>
          </a:p>
          <a:p>
            <a:pPr marL="580453" indent="-580453"/>
            <a:r>
              <a:rPr lang="en-US" sz="600" dirty="0"/>
              <a:t>What was the impact of the establishment of Israel? </a:t>
            </a:r>
          </a:p>
          <a:p>
            <a:pPr marL="580453" indent="-580453"/>
            <a:endParaRPr lang="en-US" sz="600" b="1" dirty="0"/>
          </a:p>
          <a:p>
            <a:pPr marL="580453" indent="-580453"/>
            <a:r>
              <a:rPr lang="en-US" sz="600" b="1" dirty="0">
                <a:solidFill>
                  <a:srgbClr val="984807"/>
                </a:solidFill>
              </a:rPr>
              <a:t>Objectives</a:t>
            </a:r>
          </a:p>
          <a:p>
            <a:r>
              <a:rPr lang="en-US" sz="600" dirty="0"/>
              <a:t>Describe the conflicts after Israel’s establishment.</a:t>
            </a:r>
          </a:p>
          <a:p>
            <a:r>
              <a:rPr lang="en-US" sz="600" dirty="0"/>
              <a:t>Describe the history of Israel and Palestine.</a:t>
            </a:r>
          </a:p>
          <a:p>
            <a:r>
              <a:rPr lang="en-US" sz="600" dirty="0"/>
              <a:t>Identify how the nation of Israel was founded.</a:t>
            </a:r>
          </a:p>
          <a:p>
            <a:endParaRPr lang="en-US" sz="600" dirty="0"/>
          </a:p>
          <a:p>
            <a:pPr marL="580453" indent="-580453"/>
            <a:r>
              <a:rPr lang="en-US" sz="600" b="1" dirty="0">
                <a:solidFill>
                  <a:srgbClr val="984807"/>
                </a:solidFill>
              </a:rPr>
              <a:t>Standards</a:t>
            </a:r>
          </a:p>
          <a:p>
            <a:pPr marL="580453" indent="-580453"/>
            <a:r>
              <a:rPr lang="en-US" sz="600" dirty="0"/>
              <a:t>Please see the course MIS for standards.</a:t>
            </a:r>
          </a:p>
          <a:p>
            <a:pPr marL="120276" indent="-120276">
              <a:buFont typeface="Arial"/>
              <a:buChar char="•"/>
            </a:pPr>
            <a:endParaRPr lang="en-US" sz="600" dirty="0"/>
          </a:p>
          <a:p>
            <a:pPr marL="120276" indent="-120276">
              <a:buFont typeface="Arial"/>
              <a:buChar char="•"/>
            </a:pPr>
            <a:endParaRPr lang="en-US" sz="600" dirty="0"/>
          </a:p>
        </p:txBody>
      </p:sp>
      <p:sp>
        <p:nvSpPr>
          <p:cNvPr id="5" name="Rectangle 4"/>
          <p:cNvSpPr/>
          <p:nvPr/>
        </p:nvSpPr>
        <p:spPr>
          <a:xfrm>
            <a:off x="3" y="2779390"/>
            <a:ext cx="1445798" cy="175473"/>
          </a:xfrm>
          <a:prstGeom prst="rect">
            <a:avLst/>
          </a:prstGeom>
        </p:spPr>
        <p:txBody>
          <a:bodyPr wrap="none" lIns="97576" tIns="48788" rIns="97576" bIns="48788">
            <a:spAutoFit/>
          </a:bodyPr>
          <a:lstStyle/>
          <a:p>
            <a:r>
              <a:rPr lang="en-US" sz="500" dirty="0">
                <a:solidFill>
                  <a:srgbClr val="D6156C"/>
                </a:solidFill>
              </a:rPr>
              <a:t>Lesson Shell Last Updated 2013 September</a:t>
            </a:r>
          </a:p>
        </p:txBody>
      </p:sp>
      <p:sp>
        <p:nvSpPr>
          <p:cNvPr id="4" name="Footer Placeholder 3"/>
          <p:cNvSpPr>
            <a:spLocks noGrp="1"/>
          </p:cNvSpPr>
          <p:nvPr>
            <p:ph type="ftr" sz="quarter" idx="11"/>
          </p:nvPr>
        </p:nvSpPr>
        <p:spPr/>
        <p:txBody>
          <a:bodyPr/>
          <a:lstStyle/>
          <a:p>
            <a:pPr lvl="0"/>
            <a:r>
              <a:rPr lang="en-US" dirty="0">
                <a:solidFill>
                  <a:srgbClr val="F79646">
                    <a:lumMod val="50000"/>
                  </a:srgbClr>
                </a:solidFill>
              </a:rPr>
              <a:t>Israeli-Palestinian Conflict</a:t>
            </a:r>
          </a:p>
        </p:txBody>
      </p:sp>
    </p:spTree>
    <p:extLst>
      <p:ext uri="{BB962C8B-B14F-4D97-AF65-F5344CB8AC3E}">
        <p14:creationId xmlns:p14="http://schemas.microsoft.com/office/powerpoint/2010/main" val="365986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Reasons for the Growth of Zionism	</a:t>
            </a:r>
            <a:endParaRPr lang="en-US" b="0" dirty="0"/>
          </a:p>
        </p:txBody>
      </p:sp>
      <p:sp>
        <p:nvSpPr>
          <p:cNvPr id="14" name="Content Placeholder 13"/>
          <p:cNvSpPr>
            <a:spLocks noGrp="1"/>
          </p:cNvSpPr>
          <p:nvPr>
            <p:ph idx="1"/>
          </p:nvPr>
        </p:nvSpPr>
        <p:spPr/>
        <p:txBody>
          <a:bodyPr/>
          <a:lstStyle/>
          <a:p>
            <a:pPr marL="0" indent="0">
              <a:buNone/>
            </a:pPr>
            <a:r>
              <a:rPr lang="en-US" dirty="0"/>
              <a:t>What contributed to the growth of Zionism in the late 1800s? Check all that apply.</a:t>
            </a:r>
          </a:p>
          <a:p>
            <a:pPr marL="0" indent="0">
              <a:buNone/>
            </a:pPr>
            <a:r>
              <a:rPr lang="en-US" dirty="0"/>
              <a:t>[X]	European anti-Semitism</a:t>
            </a:r>
          </a:p>
          <a:p>
            <a:pPr marL="0" indent="0">
              <a:buNone/>
            </a:pPr>
            <a:r>
              <a:rPr lang="en-US" dirty="0"/>
              <a:t>[ ]	assimilation of Jewish people</a:t>
            </a:r>
          </a:p>
          <a:p>
            <a:pPr marL="0" indent="0">
              <a:buNone/>
            </a:pPr>
            <a:r>
              <a:rPr lang="en-US" dirty="0"/>
              <a:t>[X]	Jewish emigration to Palestine</a:t>
            </a:r>
          </a:p>
          <a:p>
            <a:pPr marL="0" indent="0">
              <a:buNone/>
            </a:pPr>
            <a:r>
              <a:rPr lang="en-US" dirty="0"/>
              <a:t>[X]	the desire for a Jewish homeland</a:t>
            </a:r>
          </a:p>
          <a:p>
            <a:pPr marL="0" indent="0">
              <a:buNone/>
            </a:pPr>
            <a:r>
              <a:rPr lang="en-US" dirty="0"/>
              <a:t>[ ]	Palestinian opposition to a Jewish homeland</a:t>
            </a:r>
          </a:p>
          <a:p>
            <a:pPr marL="0" indent="0">
              <a:buNone/>
            </a:pPr>
            <a:r>
              <a:rPr lang="en-US" dirty="0"/>
              <a:t>[ ]	British control of Palestine</a:t>
            </a:r>
          </a:p>
          <a:p>
            <a:pPr marL="0" indent="0">
              <a:buNone/>
            </a:pPr>
            <a:endParaRPr lang="en-US" dirty="0">
              <a:solidFill>
                <a:schemeClr val="accent2"/>
              </a:solidFill>
            </a:endParaRPr>
          </a:p>
          <a:p>
            <a:pPr marL="0" indent="0">
              <a:buNone/>
            </a:pPr>
            <a:r>
              <a:rPr lang="en-US" dirty="0">
                <a:solidFill>
                  <a:schemeClr val="accent2"/>
                </a:solidFill>
              </a:rPr>
              <a:t>DONE</a:t>
            </a:r>
          </a:p>
          <a:p>
            <a:endParaRPr lang="en-US" dirty="0">
              <a:solidFill>
                <a:schemeClr val="tx1">
                  <a:lumMod val="65000"/>
                  <a:lumOff val="35000"/>
                </a:schemeClr>
              </a:solidFill>
            </a:endParaRPr>
          </a:p>
          <a:p>
            <a:pPr marL="0" indent="0">
              <a:buNone/>
            </a:pPr>
            <a:endParaRPr lang="en-US" dirty="0"/>
          </a:p>
          <a:p>
            <a:endParaRPr lang="en-US" dirty="0"/>
          </a:p>
        </p:txBody>
      </p:sp>
      <p:sp>
        <p:nvSpPr>
          <p:cNvPr id="15" name="Text Placeholder 14"/>
          <p:cNvSpPr>
            <a:spLocks noGrp="1"/>
          </p:cNvSpPr>
          <p:nvPr>
            <p:ph type="body" sz="quarter" idx="10"/>
          </p:nvPr>
        </p:nvSpPr>
        <p:spPr/>
        <p:txBody>
          <a:bodyPr/>
          <a:lstStyle/>
          <a:p>
            <a:r>
              <a:rPr lang="en-US" dirty="0"/>
              <a:t>easy, B2, DOK2</a:t>
            </a:r>
          </a:p>
          <a:p>
            <a:endParaRPr lang="en-US" dirty="0"/>
          </a:p>
          <a:p>
            <a:endParaRPr lang="en-US" dirty="0"/>
          </a:p>
        </p:txBody>
      </p:sp>
    </p:spTree>
    <p:extLst>
      <p:ext uri="{BB962C8B-B14F-4D97-AF65-F5344CB8AC3E}">
        <p14:creationId xmlns:p14="http://schemas.microsoft.com/office/powerpoint/2010/main" val="164579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British Promises</a:t>
            </a:r>
          </a:p>
        </p:txBody>
      </p:sp>
      <p:sp>
        <p:nvSpPr>
          <p:cNvPr id="3" name="Content Placeholder 2"/>
          <p:cNvSpPr>
            <a:spLocks noGrp="1"/>
          </p:cNvSpPr>
          <p:nvPr>
            <p:ph idx="1"/>
          </p:nvPr>
        </p:nvSpPr>
        <p:spPr/>
        <p:txBody>
          <a:bodyPr/>
          <a:lstStyle/>
          <a:p>
            <a:pPr marL="0" indent="0">
              <a:buNone/>
            </a:pPr>
            <a:r>
              <a:rPr lang="en-US" dirty="0"/>
              <a:t>In 1916, Britain made two conflicting promises.</a:t>
            </a:r>
          </a:p>
          <a:p>
            <a:r>
              <a:rPr lang="en-US" dirty="0"/>
              <a:t>To grant independence to former Ottoman Arab provinces after World War I</a:t>
            </a:r>
          </a:p>
          <a:p>
            <a:r>
              <a:rPr lang="en-US" dirty="0"/>
              <a:t>To share control of the region with France</a:t>
            </a:r>
          </a:p>
        </p:txBody>
      </p:sp>
      <p:sp>
        <p:nvSpPr>
          <p:cNvPr id="8" name="Text Placeholder 7"/>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5616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Balfour Declaration</a:t>
            </a:r>
          </a:p>
        </p:txBody>
      </p:sp>
      <p:sp>
        <p:nvSpPr>
          <p:cNvPr id="3" name="Content Placeholder 2"/>
          <p:cNvSpPr>
            <a:spLocks noGrp="1"/>
          </p:cNvSpPr>
          <p:nvPr>
            <p:ph idx="10"/>
          </p:nvPr>
        </p:nvSpPr>
        <p:spPr/>
        <p:txBody>
          <a:bodyPr/>
          <a:lstStyle/>
          <a:p>
            <a:pPr marL="0" indent="0">
              <a:buNone/>
            </a:pPr>
            <a:r>
              <a:rPr lang="en-US" dirty="0"/>
              <a:t>[reading pane]</a:t>
            </a:r>
          </a:p>
          <a:p>
            <a:pPr marL="0" indent="0">
              <a:buNone/>
            </a:pPr>
            <a:r>
              <a:rPr lang="en-US" dirty="0">
                <a:solidFill>
                  <a:schemeClr val="accent1"/>
                </a:solidFill>
                <a:latin typeface="Georgia" pitchFamily="18" charset="0"/>
              </a:rPr>
              <a:t>November 2nd, 1917</a:t>
            </a:r>
            <a:br>
              <a:rPr lang="en-US" dirty="0">
                <a:solidFill>
                  <a:schemeClr val="accent1"/>
                </a:solidFill>
                <a:latin typeface="Georgia" pitchFamily="18" charset="0"/>
              </a:rPr>
            </a:br>
            <a:r>
              <a:rPr lang="en-US" dirty="0">
                <a:solidFill>
                  <a:schemeClr val="accent1"/>
                </a:solidFill>
                <a:latin typeface="Georgia" pitchFamily="18" charset="0"/>
              </a:rPr>
              <a:t/>
            </a:r>
            <a:br>
              <a:rPr lang="en-US" dirty="0">
                <a:solidFill>
                  <a:schemeClr val="accent1"/>
                </a:solidFill>
                <a:latin typeface="Georgia" pitchFamily="18" charset="0"/>
              </a:rPr>
            </a:br>
            <a:r>
              <a:rPr lang="en-US" dirty="0">
                <a:solidFill>
                  <a:schemeClr val="accent1"/>
                </a:solidFill>
                <a:latin typeface="Georgia" pitchFamily="18" charset="0"/>
              </a:rPr>
              <a:t>Dear Lord Rothschild,</a:t>
            </a:r>
            <a:br>
              <a:rPr lang="en-US" dirty="0">
                <a:solidFill>
                  <a:schemeClr val="accent1"/>
                </a:solidFill>
                <a:latin typeface="Georgia" pitchFamily="18" charset="0"/>
              </a:rPr>
            </a:br>
            <a:r>
              <a:rPr lang="en-US" dirty="0">
                <a:solidFill>
                  <a:schemeClr val="accent1"/>
                </a:solidFill>
                <a:latin typeface="Georgia" pitchFamily="18" charset="0"/>
              </a:rPr>
              <a:t/>
            </a:r>
            <a:br>
              <a:rPr lang="en-US" dirty="0">
                <a:solidFill>
                  <a:schemeClr val="accent1"/>
                </a:solidFill>
                <a:latin typeface="Georgia" pitchFamily="18" charset="0"/>
              </a:rPr>
            </a:br>
            <a:r>
              <a:rPr lang="en-US" dirty="0">
                <a:solidFill>
                  <a:schemeClr val="accent1"/>
                </a:solidFill>
                <a:latin typeface="Georgia" pitchFamily="18" charset="0"/>
              </a:rPr>
              <a:t>I have much pleasure in conveying to you, on behalf of His Majesty's Government, the following declaration of sympathy with Jewish Zionist aspirations which has been submitted to, and approved by, the Cabinet.</a:t>
            </a:r>
            <a:br>
              <a:rPr lang="en-US" dirty="0">
                <a:solidFill>
                  <a:schemeClr val="accent1"/>
                </a:solidFill>
                <a:latin typeface="Georgia" pitchFamily="18" charset="0"/>
              </a:rPr>
            </a:br>
            <a:r>
              <a:rPr lang="en-US" dirty="0">
                <a:solidFill>
                  <a:schemeClr val="accent1"/>
                </a:solidFill>
                <a:latin typeface="Georgia" pitchFamily="18" charset="0"/>
              </a:rPr>
              <a:t/>
            </a:r>
            <a:br>
              <a:rPr lang="en-US" dirty="0">
                <a:solidFill>
                  <a:schemeClr val="accent1"/>
                </a:solidFill>
                <a:latin typeface="Georgia" pitchFamily="18" charset="0"/>
              </a:rPr>
            </a:br>
            <a:r>
              <a:rPr lang="en-US" dirty="0">
                <a:solidFill>
                  <a:schemeClr val="accent1"/>
                </a:solidFill>
                <a:latin typeface="Georgia" pitchFamily="18" charset="0"/>
              </a:rPr>
              <a:t>"His Majesty's Government view with favour the establishment in Palestine of a national home for the Jewish people, and will use their best endeavors to facilitate the achievement of this object. . . ."</a:t>
            </a:r>
            <a:br>
              <a:rPr lang="en-US" dirty="0">
                <a:solidFill>
                  <a:schemeClr val="accent1"/>
                </a:solidFill>
                <a:latin typeface="Georgia" pitchFamily="18" charset="0"/>
              </a:rPr>
            </a:br>
            <a:r>
              <a:rPr lang="en-US" dirty="0">
                <a:solidFill>
                  <a:schemeClr val="accent1"/>
                </a:solidFill>
                <a:latin typeface="Georgia" pitchFamily="18" charset="0"/>
              </a:rPr>
              <a:t/>
            </a:r>
            <a:br>
              <a:rPr lang="en-US" dirty="0">
                <a:solidFill>
                  <a:schemeClr val="accent1"/>
                </a:solidFill>
                <a:latin typeface="Georgia" pitchFamily="18" charset="0"/>
              </a:rPr>
            </a:br>
            <a:r>
              <a:rPr lang="en-US" dirty="0">
                <a:solidFill>
                  <a:schemeClr val="accent1"/>
                </a:solidFill>
                <a:latin typeface="Georgia" pitchFamily="18" charset="0"/>
              </a:rPr>
              <a:t>I should be grateful if you would bring this declaration to the knowledge of the Zionist Federation.</a:t>
            </a:r>
            <a:br>
              <a:rPr lang="en-US" dirty="0">
                <a:solidFill>
                  <a:schemeClr val="accent1"/>
                </a:solidFill>
                <a:latin typeface="Georgia" pitchFamily="18" charset="0"/>
              </a:rPr>
            </a:br>
            <a:r>
              <a:rPr lang="en-US" dirty="0">
                <a:solidFill>
                  <a:schemeClr val="accent1"/>
                </a:solidFill>
                <a:latin typeface="Georgia" pitchFamily="18" charset="0"/>
              </a:rPr>
              <a:t/>
            </a:r>
            <a:br>
              <a:rPr lang="en-US" dirty="0">
                <a:solidFill>
                  <a:schemeClr val="accent1"/>
                </a:solidFill>
                <a:latin typeface="Georgia" pitchFamily="18" charset="0"/>
              </a:rPr>
            </a:br>
            <a:r>
              <a:rPr lang="en-US" dirty="0">
                <a:solidFill>
                  <a:schemeClr val="accent1"/>
                </a:solidFill>
                <a:latin typeface="Georgia" pitchFamily="18" charset="0"/>
              </a:rPr>
              <a:t>Yours sincerely,</a:t>
            </a:r>
            <a:br>
              <a:rPr lang="en-US" dirty="0">
                <a:solidFill>
                  <a:schemeClr val="accent1"/>
                </a:solidFill>
                <a:latin typeface="Georgia" pitchFamily="18" charset="0"/>
              </a:rPr>
            </a:br>
            <a:r>
              <a:rPr lang="en-US" dirty="0">
                <a:solidFill>
                  <a:schemeClr val="accent1"/>
                </a:solidFill>
                <a:latin typeface="Georgia" pitchFamily="18" charset="0"/>
              </a:rPr>
              <a:t>Arthur James Balfour</a:t>
            </a:r>
          </a:p>
        </p:txBody>
      </p:sp>
      <p:sp>
        <p:nvSpPr>
          <p:cNvPr id="4" name="Content Placeholder 3"/>
          <p:cNvSpPr>
            <a:spLocks noGrp="1"/>
          </p:cNvSpPr>
          <p:nvPr>
            <p:ph idx="11"/>
          </p:nvPr>
        </p:nvSpPr>
        <p:spPr/>
        <p:txBody>
          <a:bodyPr/>
          <a:lstStyle/>
          <a:p>
            <a:pPr marL="0" indent="0">
              <a:buNone/>
            </a:pPr>
            <a:r>
              <a:rPr lang="en-US" sz="900" dirty="0"/>
              <a:t>What was Balfour’s purpose in writing this document? </a:t>
            </a:r>
          </a:p>
          <a:p>
            <a:pPr marL="0" indent="0">
              <a:buNone/>
            </a:pPr>
            <a:r>
              <a:rPr lang="en-US" sz="900" dirty="0"/>
              <a:t>!!! to show British support for a Jewish homeland in Palestine</a:t>
            </a:r>
          </a:p>
          <a:p>
            <a:pPr marL="0" indent="0">
              <a:buNone/>
            </a:pPr>
            <a:r>
              <a:rPr lang="en-US" sz="900" dirty="0"/>
              <a:t>O to declare British support for an Arab state in Palestine</a:t>
            </a:r>
          </a:p>
          <a:p>
            <a:pPr marL="0" indent="0">
              <a:buNone/>
            </a:pPr>
            <a:r>
              <a:rPr lang="en-US" sz="900" dirty="0"/>
              <a:t>O to explain that Britain will pay to relocate Jewish people to Palestine</a:t>
            </a:r>
          </a:p>
          <a:p>
            <a:pPr marL="0" indent="0">
              <a:buNone/>
            </a:pPr>
            <a:r>
              <a:rPr lang="en-US" sz="900" dirty="0"/>
              <a:t>O to announce that Britain plans to restrict Jewish immigration to Palestine</a:t>
            </a:r>
          </a:p>
          <a:p>
            <a:pPr marL="171450" indent="-171450">
              <a:buNone/>
            </a:pPr>
            <a:r>
              <a:rPr lang="en-US" sz="900" dirty="0">
                <a:solidFill>
                  <a:schemeClr val="accent2"/>
                </a:solidFill>
              </a:rPr>
              <a:t>DONE</a:t>
            </a:r>
          </a:p>
          <a:p>
            <a:pPr marL="0" indent="0">
              <a:buNone/>
            </a:pPr>
            <a:endParaRPr lang="en-US" dirty="0">
              <a:solidFill>
                <a:schemeClr val="accent2"/>
              </a:solidFill>
            </a:endParaRPr>
          </a:p>
        </p:txBody>
      </p:sp>
      <p:sp>
        <p:nvSpPr>
          <p:cNvPr id="5" name="Text Placeholder 4"/>
          <p:cNvSpPr>
            <a:spLocks noGrp="1"/>
          </p:cNvSpPr>
          <p:nvPr>
            <p:ph type="body" sz="quarter" idx="12"/>
          </p:nvPr>
        </p:nvSpPr>
        <p:spPr/>
        <p:txBody>
          <a:bodyPr/>
          <a:lstStyle/>
          <a:p>
            <a:r>
              <a:rPr lang="en-US" dirty="0"/>
              <a:t>Source is PD</a:t>
            </a:r>
          </a:p>
          <a:p>
            <a:r>
              <a:rPr lang="en-US" dirty="0"/>
              <a:t>Med, B4, DOK3</a:t>
            </a:r>
          </a:p>
          <a:p>
            <a:endParaRPr lang="en-US" dirty="0"/>
          </a:p>
        </p:txBody>
      </p:sp>
    </p:spTree>
    <p:extLst>
      <p:ext uri="{BB962C8B-B14F-4D97-AF65-F5344CB8AC3E}">
        <p14:creationId xmlns:p14="http://schemas.microsoft.com/office/powerpoint/2010/main" val="48784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	What was the impact of the establishment of Israel? </a:t>
            </a:r>
          </a:p>
        </p:txBody>
      </p:sp>
      <p:sp>
        <p:nvSpPr>
          <p:cNvPr id="3" name="Text Placeholder 2"/>
          <p:cNvSpPr>
            <a:spLocks noGrp="1"/>
          </p:cNvSpPr>
          <p:nvPr>
            <p:ph type="body" sz="quarter" idx="12"/>
          </p:nvPr>
        </p:nvSpPr>
        <p:spPr/>
        <p:txBody>
          <a:bodyPr/>
          <a:lstStyle/>
          <a:p>
            <a:r>
              <a:rPr lang="en-US" dirty="0"/>
              <a:t>1. http://commons.wikimedia.org/wiki/File:Herzl22.jpg</a:t>
            </a:r>
          </a:p>
          <a:p>
            <a:r>
              <a:rPr lang="en-US" dirty="0"/>
              <a:t>2. Map from segment 2</a:t>
            </a:r>
          </a:p>
          <a:p>
            <a:r>
              <a:rPr lang="en-US" dirty="0"/>
              <a:t>3. http://en.wikipedia.org/wiki/File:Afulahagana.jpg</a:t>
            </a:r>
          </a:p>
          <a:p>
            <a:endParaRPr lang="en-US" dirty="0"/>
          </a:p>
          <a:p>
            <a:endParaRPr lang="en-US" dirty="0"/>
          </a:p>
        </p:txBody>
      </p:sp>
      <p:pic>
        <p:nvPicPr>
          <p:cNvPr id="11" name="Picture 10" descr="lesson_summary_ol-0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42875"/>
            <a:ext cx="457200" cy="457200"/>
          </a:xfrm>
          <a:prstGeom prst="rect">
            <a:avLst/>
          </a:prstGeom>
        </p:spPr>
      </p:pic>
      <p:pic>
        <p:nvPicPr>
          <p:cNvPr id="14" name="Picture 2" descr="C:\Users\jquinn\Desktop\jhr-18-1-brownfeld1-l.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76" t="7282" r="3285" b="27644"/>
          <a:stretch/>
        </p:blipFill>
        <p:spPr bwMode="auto">
          <a:xfrm>
            <a:off x="77822" y="948088"/>
            <a:ext cx="1086256" cy="111123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E2NASAZ\Graphics\elizabethw\Current Work\Projects\WH Bulk Image Request U11\3310_11_07_10\3310_11_07_10.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709" r="10709"/>
          <a:stretch/>
        </p:blipFill>
        <p:spPr bwMode="auto">
          <a:xfrm>
            <a:off x="1266119" y="948088"/>
            <a:ext cx="1098550" cy="111123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ile:Afulahagana.jpg"/>
          <p:cNvPicPr>
            <a:picLocks noGrp="1" noChangeAspect="1" noChangeArrowheads="1"/>
          </p:cNvPicPr>
          <p:nvPr>
            <p:ph idx="4294967295"/>
          </p:nvPr>
        </p:nvPicPr>
        <p:blipFill rotWithShape="1">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16290" r="16290"/>
          <a:stretch/>
        </p:blipFill>
        <p:spPr bwMode="auto">
          <a:xfrm>
            <a:off x="2480557" y="947274"/>
            <a:ext cx="1146176" cy="1111411"/>
          </a:xfrm>
          <a:prstGeom prst="rect">
            <a:avLst/>
          </a:prstGeom>
          <a:noFill/>
          <a:extLst>
            <a:ext uri="{909E8E84-426E-40DD-AFC4-6F175D3DCCD1}">
              <a14:hiddenFill xmlns:a14="http://schemas.microsoft.com/office/drawing/2010/main">
                <a:solidFill>
                  <a:srgbClr val="FFFFFF"/>
                </a:solidFill>
              </a14:hiddenFill>
            </a:ext>
          </a:extLst>
        </p:spPr>
      </p:pic>
      <p:sp>
        <p:nvSpPr>
          <p:cNvPr id="20" name="Alternate Process 12"/>
          <p:cNvSpPr/>
          <p:nvPr/>
        </p:nvSpPr>
        <p:spPr bwMode="auto">
          <a:xfrm>
            <a:off x="73212" y="2185402"/>
            <a:ext cx="1098550" cy="421323"/>
          </a:xfrm>
          <a:prstGeom prst="flowChartAlternateProcess">
            <a:avLst/>
          </a:prstGeom>
          <a:solidFill>
            <a:schemeClr val="accent1">
              <a:lumMod val="20000"/>
              <a:lumOff val="80000"/>
            </a:schemeClr>
          </a:solidFill>
          <a:ln w="6350" cmpd="sng">
            <a:solidFill>
              <a:schemeClr val="accent1"/>
            </a:solidFill>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
                <a:srgbClr val="2877C4"/>
              </a:buClr>
              <a:buSzTx/>
              <a:buFont typeface="Wingdings" pitchFamily="2" charset="2"/>
              <a:buNone/>
              <a:tabLst/>
            </a:pPr>
            <a:r>
              <a:rPr lang="en-US" sz="1000" b="1" dirty="0">
                <a:latin typeface="Arial" pitchFamily="34" charset="0"/>
                <a:cs typeface="Arial" pitchFamily="34" charset="0"/>
              </a:rPr>
              <a:t>Roots of Israel</a:t>
            </a:r>
            <a:endParaRPr kumimoji="0" lang="en-US" sz="1000" b="1" i="0" u="none" strike="noStrike" cap="none" normalizeH="0" baseline="0" dirty="0">
              <a:ln>
                <a:noFill/>
              </a:ln>
              <a:effectLst/>
              <a:latin typeface="Arial" pitchFamily="34" charset="0"/>
              <a:cs typeface="Arial" pitchFamily="34" charset="0"/>
            </a:endParaRPr>
          </a:p>
        </p:txBody>
      </p:sp>
      <p:sp>
        <p:nvSpPr>
          <p:cNvPr id="21" name="Alternate Process 13"/>
          <p:cNvSpPr/>
          <p:nvPr/>
        </p:nvSpPr>
        <p:spPr bwMode="auto">
          <a:xfrm>
            <a:off x="1266119" y="2164051"/>
            <a:ext cx="1098550" cy="442674"/>
          </a:xfrm>
          <a:prstGeom prst="flowChartAlternateProcess">
            <a:avLst/>
          </a:prstGeom>
          <a:solidFill>
            <a:schemeClr val="accent1">
              <a:lumMod val="20000"/>
              <a:lumOff val="80000"/>
            </a:schemeClr>
          </a:solidFill>
          <a:ln w="6350" cmpd="sng">
            <a:solidFill>
              <a:schemeClr val="accent1"/>
            </a:solidFill>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
                <a:srgbClr val="2877C4"/>
              </a:buClr>
              <a:buSzTx/>
              <a:buFont typeface="Wingdings" pitchFamily="2" charset="2"/>
              <a:buNone/>
              <a:tabLst/>
            </a:pPr>
            <a:r>
              <a:rPr lang="en-US" sz="1000" b="1" dirty="0">
                <a:latin typeface="Arial" pitchFamily="34" charset="0"/>
                <a:cs typeface="Arial" pitchFamily="34" charset="0"/>
              </a:rPr>
              <a:t>The road to statehood</a:t>
            </a:r>
          </a:p>
        </p:txBody>
      </p:sp>
      <p:sp>
        <p:nvSpPr>
          <p:cNvPr id="23" name="Alternate Process 13"/>
          <p:cNvSpPr/>
          <p:nvPr/>
        </p:nvSpPr>
        <p:spPr bwMode="auto">
          <a:xfrm>
            <a:off x="2480557" y="2164051"/>
            <a:ext cx="1146176" cy="442674"/>
          </a:xfrm>
          <a:prstGeom prst="flowChartAlternateProcess">
            <a:avLst/>
          </a:prstGeom>
          <a:solidFill>
            <a:schemeClr val="accent1">
              <a:lumMod val="20000"/>
              <a:lumOff val="80000"/>
            </a:schemeClr>
          </a:solidFill>
          <a:ln w="6350" cmpd="sng">
            <a:solidFill>
              <a:schemeClr val="accent1"/>
            </a:solidFill>
          </a:ln>
          <a:effectLst/>
          <a:extLst/>
        </p:spPr>
        <p:txBody>
          <a:bodyPr vert="horz" wrap="square" lIns="91440" tIns="45720" rIns="91440" bIns="45720" numCol="1" rtlCol="0" anchor="ctr" anchorCtr="0" compatLnSpc="1">
            <a:prstTxWarp prst="textNoShape">
              <a:avLst/>
            </a:prstTxWarp>
            <a:spAutoFit/>
          </a:bodyPr>
          <a:lstStyle/>
          <a:p>
            <a:pPr algn="ctr" defTabSz="914400" fontAlgn="base">
              <a:spcAft>
                <a:spcPct val="0"/>
              </a:spcAft>
              <a:buClr>
                <a:srgbClr val="2877C4"/>
              </a:buClr>
            </a:pPr>
            <a:r>
              <a:rPr lang="en-US" sz="1000" b="1" dirty="0">
                <a:latin typeface="Arial" pitchFamily="34" charset="0"/>
                <a:cs typeface="Arial" pitchFamily="34" charset="0"/>
              </a:rPr>
              <a:t>Establishment of Israel </a:t>
            </a:r>
          </a:p>
        </p:txBody>
      </p:sp>
    </p:spTree>
    <p:extLst>
      <p:ext uri="{BB962C8B-B14F-4D97-AF65-F5344CB8AC3E}">
        <p14:creationId xmlns:p14="http://schemas.microsoft.com/office/powerpoint/2010/main" val="124107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512763" indent="-512763"/>
            <a:r>
              <a:rPr lang="en-US" dirty="0"/>
              <a:t>	Lesson Goals</a:t>
            </a:r>
          </a:p>
        </p:txBody>
      </p:sp>
      <p:sp>
        <p:nvSpPr>
          <p:cNvPr id="6" name="Text Placeholder 5"/>
          <p:cNvSpPr>
            <a:spLocks noGrp="1"/>
          </p:cNvSpPr>
          <p:nvPr>
            <p:ph type="body" sz="quarter" idx="10"/>
          </p:nvPr>
        </p:nvSpPr>
        <p:spPr/>
        <p:txBody>
          <a:bodyPr/>
          <a:lstStyle/>
          <a:p>
            <a:endParaRPr lang="en-US" dirty="0"/>
          </a:p>
        </p:txBody>
      </p:sp>
      <p:pic>
        <p:nvPicPr>
          <p:cNvPr id="14" name="Picture 13" descr="goals-ol-0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5" y="142876"/>
            <a:ext cx="457200" cy="457200"/>
          </a:xfrm>
          <a:prstGeom prst="rect">
            <a:avLst/>
          </a:prstGeom>
        </p:spPr>
      </p:pic>
      <p:cxnSp>
        <p:nvCxnSpPr>
          <p:cNvPr id="12" name="Straight Connector 11"/>
          <p:cNvCxnSpPr>
            <a:stCxn id="23" idx="2"/>
            <a:endCxn id="24" idx="0"/>
          </p:cNvCxnSpPr>
          <p:nvPr/>
        </p:nvCxnSpPr>
        <p:spPr>
          <a:xfrm flipH="1">
            <a:off x="885643" y="1297616"/>
            <a:ext cx="1715475" cy="24955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3" idx="2"/>
          </p:cNvCxnSpPr>
          <p:nvPr/>
        </p:nvCxnSpPr>
        <p:spPr>
          <a:xfrm>
            <a:off x="2601118" y="1297616"/>
            <a:ext cx="795" cy="394024"/>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3" idx="2"/>
            <a:endCxn id="26" idx="0"/>
          </p:cNvCxnSpPr>
          <p:nvPr/>
        </p:nvCxnSpPr>
        <p:spPr>
          <a:xfrm>
            <a:off x="2601118" y="1297616"/>
            <a:ext cx="1706028" cy="24955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_s2055"/>
          <p:cNvSpPr>
            <a:spLocks noChangeArrowheads="1"/>
          </p:cNvSpPr>
          <p:nvPr/>
        </p:nvSpPr>
        <p:spPr bwMode="auto">
          <a:xfrm>
            <a:off x="883124" y="798513"/>
            <a:ext cx="3435988" cy="499103"/>
          </a:xfrm>
          <a:prstGeom prst="roundRect">
            <a:avLst/>
          </a:prstGeom>
          <a:solidFill>
            <a:schemeClr val="accent1">
              <a:lumMod val="20000"/>
              <a:lumOff val="80000"/>
            </a:schemeClr>
          </a:solidFill>
          <a:ln w="6350" cmpd="sng">
            <a:solidFill>
              <a:schemeClr val="accent1"/>
            </a:solidFill>
            <a:miter lim="800000"/>
            <a:headEnd/>
            <a:tailEnd/>
          </a:ln>
        </p:spPr>
        <p:txBody>
          <a:bodyPr wrap="square" lIns="45720" tIns="45720" rIns="45720" bIns="45720" anchor="ctr"/>
          <a:lstStyle/>
          <a:p>
            <a:pPr algn="ctr">
              <a:spcBef>
                <a:spcPct val="0"/>
              </a:spcBef>
            </a:pPr>
            <a:r>
              <a:rPr lang="en-US" sz="1000" b="1" dirty="0">
                <a:solidFill>
                  <a:srgbClr val="333333"/>
                </a:solidFill>
                <a:cs typeface="Arial" pitchFamily="34" charset="0"/>
              </a:rPr>
              <a:t>Learn </a:t>
            </a:r>
            <a:r>
              <a:rPr lang="en-US" sz="1000" dirty="0">
                <a:solidFill>
                  <a:srgbClr val="333333"/>
                </a:solidFill>
                <a:cs typeface="Arial" pitchFamily="34" charset="0"/>
              </a:rPr>
              <a:t>about the establishment of Israel.</a:t>
            </a:r>
          </a:p>
        </p:txBody>
      </p:sp>
      <p:sp>
        <p:nvSpPr>
          <p:cNvPr id="24" name="_s2056"/>
          <p:cNvSpPr>
            <a:spLocks noChangeArrowheads="1"/>
          </p:cNvSpPr>
          <p:nvPr/>
        </p:nvSpPr>
        <p:spPr bwMode="auto">
          <a:xfrm>
            <a:off x="77027" y="1547167"/>
            <a:ext cx="1617232" cy="573627"/>
          </a:xfrm>
          <a:prstGeom prst="roundRect">
            <a:avLst/>
          </a:prstGeom>
          <a:solidFill>
            <a:schemeClr val="accent2">
              <a:lumMod val="20000"/>
              <a:lumOff val="80000"/>
            </a:schemeClr>
          </a:solidFill>
          <a:ln w="6350" cmpd="sng">
            <a:solidFill>
              <a:schemeClr val="accent2"/>
            </a:solidFill>
            <a:miter lim="800000"/>
            <a:headEnd/>
            <a:tailEnd/>
          </a:ln>
        </p:spPr>
        <p:txBody>
          <a:bodyPr wrap="square" lIns="45720" tIns="45720" rIns="45720" bIns="45720" anchor="ctr"/>
          <a:lstStyle/>
          <a:p>
            <a:r>
              <a:rPr lang="en-US" sz="1000" b="1" dirty="0">
                <a:solidFill>
                  <a:srgbClr val="333333"/>
                </a:solidFill>
              </a:rPr>
              <a:t>Describe </a:t>
            </a:r>
            <a:r>
              <a:rPr lang="en-US" sz="1000" dirty="0">
                <a:solidFill>
                  <a:srgbClr val="333333"/>
                </a:solidFill>
              </a:rPr>
              <a:t>the history of Israel and Palestine.</a:t>
            </a:r>
          </a:p>
        </p:txBody>
      </p:sp>
      <p:sp>
        <p:nvSpPr>
          <p:cNvPr id="25" name="_s2056"/>
          <p:cNvSpPr>
            <a:spLocks noChangeArrowheads="1"/>
          </p:cNvSpPr>
          <p:nvPr/>
        </p:nvSpPr>
        <p:spPr bwMode="auto">
          <a:xfrm>
            <a:off x="1792669" y="1691641"/>
            <a:ext cx="1618488" cy="598202"/>
          </a:xfrm>
          <a:prstGeom prst="roundRect">
            <a:avLst/>
          </a:prstGeom>
          <a:solidFill>
            <a:schemeClr val="accent3">
              <a:lumMod val="20000"/>
              <a:lumOff val="80000"/>
            </a:schemeClr>
          </a:solidFill>
          <a:ln w="6350" cmpd="sng">
            <a:solidFill>
              <a:schemeClr val="accent3"/>
            </a:solidFill>
            <a:miter lim="800000"/>
            <a:headEnd/>
            <a:tailEnd/>
          </a:ln>
        </p:spPr>
        <p:txBody>
          <a:bodyPr wrap="square" lIns="45720" tIns="45720" rIns="45720" bIns="45720" anchor="ctr"/>
          <a:lstStyle/>
          <a:p>
            <a:pPr>
              <a:spcBef>
                <a:spcPct val="0"/>
              </a:spcBef>
            </a:pPr>
            <a:r>
              <a:rPr lang="en-US" sz="1000" b="1" dirty="0">
                <a:solidFill>
                  <a:srgbClr val="333333"/>
                </a:solidFill>
                <a:cs typeface="Arial" pitchFamily="34" charset="0"/>
              </a:rPr>
              <a:t>Identify</a:t>
            </a:r>
            <a:r>
              <a:rPr lang="en-US" sz="1000" dirty="0">
                <a:solidFill>
                  <a:srgbClr val="333333"/>
                </a:solidFill>
                <a:cs typeface="Arial" pitchFamily="34" charset="0"/>
              </a:rPr>
              <a:t> how the nation of Israel was founded.</a:t>
            </a:r>
          </a:p>
        </p:txBody>
      </p:sp>
      <p:sp>
        <p:nvSpPr>
          <p:cNvPr id="26" name="_s2056"/>
          <p:cNvSpPr>
            <a:spLocks noChangeArrowheads="1"/>
          </p:cNvSpPr>
          <p:nvPr/>
        </p:nvSpPr>
        <p:spPr bwMode="auto">
          <a:xfrm>
            <a:off x="3497902" y="1547168"/>
            <a:ext cx="1618488" cy="573626"/>
          </a:xfrm>
          <a:prstGeom prst="roundRect">
            <a:avLst/>
          </a:prstGeom>
          <a:solidFill>
            <a:schemeClr val="accent5">
              <a:lumMod val="20000"/>
              <a:lumOff val="80000"/>
            </a:schemeClr>
          </a:solidFill>
          <a:ln w="6350" cmpd="sng">
            <a:solidFill>
              <a:schemeClr val="accent5"/>
            </a:solidFill>
            <a:miter lim="800000"/>
            <a:headEnd/>
            <a:tailEnd/>
          </a:ln>
        </p:spPr>
        <p:txBody>
          <a:bodyPr wrap="square" lIns="45720" tIns="45720" rIns="45720" bIns="45720" anchor="ctr"/>
          <a:lstStyle/>
          <a:p>
            <a:pPr>
              <a:spcBef>
                <a:spcPct val="0"/>
              </a:spcBef>
            </a:pPr>
            <a:r>
              <a:rPr lang="en-US" sz="1000" b="1" dirty="0">
                <a:solidFill>
                  <a:srgbClr val="333333"/>
                </a:solidFill>
                <a:cs typeface="Arial" pitchFamily="34" charset="0"/>
              </a:rPr>
              <a:t>Describe</a:t>
            </a:r>
            <a:r>
              <a:rPr lang="en-US" sz="1000" dirty="0">
                <a:solidFill>
                  <a:srgbClr val="333333"/>
                </a:solidFill>
                <a:cs typeface="Arial" pitchFamily="34" charset="0"/>
              </a:rPr>
              <a:t> the conflicts after Israel’s establishment.</a:t>
            </a:r>
          </a:p>
        </p:txBody>
      </p:sp>
    </p:spTree>
    <p:extLst>
      <p:ext uri="{BB962C8B-B14F-4D97-AF65-F5344CB8AC3E}">
        <p14:creationId xmlns:p14="http://schemas.microsoft.com/office/powerpoint/2010/main" val="673842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	Analyze point of view in primary and secondary sources about the establishment of Israel.</a:t>
            </a:r>
          </a:p>
        </p:txBody>
      </p:sp>
      <p:sp>
        <p:nvSpPr>
          <p:cNvPr id="7" name="Content Placeholder 6"/>
          <p:cNvSpPr>
            <a:spLocks noGrp="1"/>
          </p:cNvSpPr>
          <p:nvPr>
            <p:ph idx="10"/>
          </p:nvPr>
        </p:nvSpPr>
        <p:spPr/>
        <p:txBody>
          <a:bodyPr/>
          <a:lstStyle/>
          <a:p>
            <a:pPr marL="0" indent="0">
              <a:buNone/>
            </a:pPr>
            <a:r>
              <a:rPr lang="en-US" dirty="0"/>
              <a:t>In this assignment, you will analyze primary and secondary sources about the creation of Israel.</a:t>
            </a:r>
          </a:p>
          <a:p>
            <a:pPr marL="0" indent="0">
              <a:buNone/>
            </a:pPr>
            <a:r>
              <a:rPr lang="en-US" dirty="0"/>
              <a:t>As you read, consider the point of view of the author and how it relates to the Jewish and Palestinian positions.</a:t>
            </a:r>
          </a:p>
        </p:txBody>
      </p:sp>
      <p:sp>
        <p:nvSpPr>
          <p:cNvPr id="9" name="Text Placeholder 8"/>
          <p:cNvSpPr>
            <a:spLocks noGrp="1"/>
          </p:cNvSpPr>
          <p:nvPr>
            <p:ph type="body" sz="quarter" idx="12"/>
          </p:nvPr>
        </p:nvSpPr>
        <p:spPr/>
        <p:txBody>
          <a:bodyPr/>
          <a:lstStyle/>
          <a:p>
            <a:endParaRPr lang="en-US" dirty="0"/>
          </a:p>
        </p:txBody>
      </p:sp>
      <p:pic>
        <p:nvPicPr>
          <p:cNvPr id="10" name="Picture 9" descr="assignment_ol-0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42875"/>
            <a:ext cx="457200" cy="457200"/>
          </a:xfrm>
          <a:prstGeom prst="rect">
            <a:avLst/>
          </a:prstGeom>
        </p:spPr>
      </p:pic>
      <p:sp>
        <p:nvSpPr>
          <p:cNvPr id="2" name="Content Placeholder 1"/>
          <p:cNvSpPr>
            <a:spLocks noGrp="1"/>
          </p:cNvSpPr>
          <p:nvPr>
            <p:ph idx="11"/>
          </p:nvPr>
        </p:nvSpPr>
        <p:spPr/>
        <p:txBody>
          <a:bodyPr/>
          <a:lstStyle/>
          <a:p>
            <a:endParaRPr lang="en-US" dirty="0"/>
          </a:p>
        </p:txBody>
      </p:sp>
    </p:spTree>
    <p:extLst>
      <p:ext uri="{BB962C8B-B14F-4D97-AF65-F5344CB8AC3E}">
        <p14:creationId xmlns:p14="http://schemas.microsoft.com/office/powerpoint/2010/main" val="2024163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Theodor Herzl</a:t>
            </a:r>
          </a:p>
        </p:txBody>
      </p:sp>
      <p:sp>
        <p:nvSpPr>
          <p:cNvPr id="3" name="Content Placeholder 2"/>
          <p:cNvSpPr>
            <a:spLocks noGrp="1"/>
          </p:cNvSpPr>
          <p:nvPr>
            <p:ph idx="10"/>
          </p:nvPr>
        </p:nvSpPr>
        <p:spPr/>
        <p:txBody>
          <a:bodyPr/>
          <a:lstStyle/>
          <a:p>
            <a:pPr marL="0" indent="0">
              <a:buNone/>
            </a:pPr>
            <a:r>
              <a:rPr lang="en-US" dirty="0">
                <a:solidFill>
                  <a:schemeClr val="accent1"/>
                </a:solidFill>
              </a:rPr>
              <a:t>[Reading pane]</a:t>
            </a:r>
          </a:p>
          <a:p>
            <a:pPr marL="0" indent="0">
              <a:buNone/>
            </a:pPr>
            <a:r>
              <a:rPr lang="en-US" dirty="0">
                <a:solidFill>
                  <a:schemeClr val="accent1"/>
                </a:solidFill>
              </a:rPr>
              <a:t>The idea which I have developed in this pamphlet is a very old one: it is the restoration of the Jewish State. . . .</a:t>
            </a:r>
            <a:br>
              <a:rPr lang="en-US" dirty="0">
                <a:solidFill>
                  <a:schemeClr val="accent1"/>
                </a:solidFill>
              </a:rPr>
            </a:br>
            <a:r>
              <a:rPr lang="en-US" dirty="0">
                <a:solidFill>
                  <a:schemeClr val="accent1"/>
                </a:solidFill>
              </a:rPr>
              <a:t/>
            </a:r>
            <a:br>
              <a:rPr lang="en-US" dirty="0">
                <a:solidFill>
                  <a:schemeClr val="accent1"/>
                </a:solidFill>
              </a:rPr>
            </a:br>
            <a:r>
              <a:rPr lang="en-US" dirty="0">
                <a:solidFill>
                  <a:schemeClr val="accent1"/>
                </a:solidFill>
              </a:rPr>
              <a:t>We have honestly endeavored everywhere to merge ourselves in the social life of surrounding communities and to preserve the faith of our fathers. We are not permitted to do so. . . .</a:t>
            </a:r>
          </a:p>
          <a:p>
            <a:pPr marL="0" indent="0">
              <a:buNone/>
            </a:pPr>
            <a:r>
              <a:rPr lang="en-US" dirty="0">
                <a:solidFill>
                  <a:schemeClr val="accent1"/>
                </a:solidFill>
              </a:rPr>
              <a:t>No one can deny the gravity of the situation of the Jews. Wherever they live in perceptible numbers, they are more or less persecuted. Their equality before the law, granted by statute, has become practically a dead letter. They are debarred from filling even moderately high positions, either in the army, or in any public or private capacity. And attempts are made to thrust them out of business also: "Don't buy from Jews!"</a:t>
            </a:r>
          </a:p>
          <a:p>
            <a:pPr marL="0" indent="0">
              <a:buNone/>
            </a:pPr>
            <a:r>
              <a:rPr lang="en-US" dirty="0">
                <a:solidFill>
                  <a:schemeClr val="accent1"/>
                </a:solidFill>
              </a:rPr>
              <a:t>Attacks in Parliaments, in assemblies, in the press, in the pulpit, in the street, on journeys – for example, their exclusion from certain hotels – even in places of recreation, become daily more numerous. The forms of persecutions varying according to the countries and social circles in which they occur.</a:t>
            </a:r>
          </a:p>
          <a:p>
            <a:pPr marL="0" indent="0" algn="r">
              <a:buNone/>
            </a:pPr>
            <a:r>
              <a:rPr lang="en-US" i="1" dirty="0">
                <a:solidFill>
                  <a:schemeClr val="accent1"/>
                </a:solidFill>
              </a:rPr>
              <a:t>–</a:t>
            </a:r>
            <a:r>
              <a:rPr lang="en-US" dirty="0">
                <a:solidFill>
                  <a:schemeClr val="accent1"/>
                </a:solidFill>
              </a:rPr>
              <a:t>The Jewish State, </a:t>
            </a:r>
            <a:r>
              <a:rPr lang="en-US" i="1" dirty="0">
                <a:solidFill>
                  <a:schemeClr val="accent1"/>
                </a:solidFill>
              </a:rPr>
              <a:t/>
            </a:r>
            <a:br>
              <a:rPr lang="en-US" i="1" dirty="0">
                <a:solidFill>
                  <a:schemeClr val="accent1"/>
                </a:solidFill>
              </a:rPr>
            </a:br>
            <a:r>
              <a:rPr lang="en-US" i="1" dirty="0">
                <a:solidFill>
                  <a:schemeClr val="accent1"/>
                </a:solidFill>
              </a:rPr>
              <a:t>Theodor Herzl, 1896</a:t>
            </a:r>
          </a:p>
        </p:txBody>
      </p:sp>
      <p:sp>
        <p:nvSpPr>
          <p:cNvPr id="4" name="Content Placeholder 3"/>
          <p:cNvSpPr>
            <a:spLocks noGrp="1"/>
          </p:cNvSpPr>
          <p:nvPr>
            <p:ph idx="11"/>
          </p:nvPr>
        </p:nvSpPr>
        <p:spPr/>
        <p:txBody>
          <a:bodyPr/>
          <a:lstStyle/>
          <a:p>
            <a:pPr marL="0" indent="0">
              <a:buNone/>
            </a:pPr>
            <a:r>
              <a:rPr lang="en-US" dirty="0"/>
              <a:t>This excerpt was written in </a:t>
            </a:r>
            <a:r>
              <a:rPr lang="en-US" dirty="0">
                <a:solidFill>
                  <a:schemeClr val="accent2"/>
                </a:solidFill>
              </a:rPr>
              <a:t>[DD1]</a:t>
            </a:r>
            <a:r>
              <a:rPr lang="en-US" dirty="0"/>
              <a:t>.</a:t>
            </a:r>
          </a:p>
          <a:p>
            <a:pPr marL="0" indent="0">
              <a:buNone/>
            </a:pPr>
            <a:r>
              <a:rPr lang="en-US" dirty="0"/>
              <a:t>The excerpt was written </a:t>
            </a:r>
            <a:r>
              <a:rPr lang="en-US" dirty="0">
                <a:solidFill>
                  <a:schemeClr val="accent2"/>
                </a:solidFill>
              </a:rPr>
              <a:t>[DD2] </a:t>
            </a:r>
            <a:r>
              <a:rPr lang="en-US" dirty="0"/>
              <a:t>the Holocaust.</a:t>
            </a:r>
            <a:endParaRPr lang="en-US" dirty="0">
              <a:solidFill>
                <a:schemeClr val="accent2"/>
              </a:solidFill>
            </a:endParaRPr>
          </a:p>
          <a:p>
            <a:pPr marL="0" indent="0">
              <a:buNone/>
            </a:pPr>
            <a:r>
              <a:rPr lang="en-US" dirty="0"/>
              <a:t>The excerpt expresses a </a:t>
            </a:r>
            <a:r>
              <a:rPr lang="en-US" dirty="0">
                <a:solidFill>
                  <a:schemeClr val="accent2"/>
                </a:solidFill>
              </a:rPr>
              <a:t>[DD3] </a:t>
            </a:r>
            <a:r>
              <a:rPr lang="en-US" dirty="0"/>
              <a:t>point of view.</a:t>
            </a:r>
          </a:p>
          <a:p>
            <a:pPr marL="0" indent="0">
              <a:buNone/>
            </a:pPr>
            <a:r>
              <a:rPr lang="en-US" dirty="0">
                <a:solidFill>
                  <a:schemeClr val="accent2"/>
                </a:solidFill>
              </a:rPr>
              <a:t>DONE</a:t>
            </a:r>
          </a:p>
        </p:txBody>
      </p:sp>
      <p:sp>
        <p:nvSpPr>
          <p:cNvPr id="5" name="Text Placeholder 4"/>
          <p:cNvSpPr>
            <a:spLocks noGrp="1"/>
          </p:cNvSpPr>
          <p:nvPr>
            <p:ph type="body" sz="quarter" idx="12"/>
          </p:nvPr>
        </p:nvSpPr>
        <p:spPr/>
        <p:txBody>
          <a:bodyPr/>
          <a:lstStyle/>
          <a:p>
            <a:r>
              <a:rPr lang="en-US" dirty="0"/>
              <a:t>B2/DOK1/easy</a:t>
            </a:r>
          </a:p>
          <a:p>
            <a:r>
              <a:rPr lang="en-US" dirty="0"/>
              <a:t>DD1</a:t>
            </a:r>
          </a:p>
          <a:p>
            <a:r>
              <a:rPr lang="en-US" dirty="0"/>
              <a:t>1896*</a:t>
            </a:r>
            <a:br>
              <a:rPr lang="en-US" dirty="0"/>
            </a:br>
            <a:r>
              <a:rPr lang="en-US" dirty="0"/>
              <a:t>1917</a:t>
            </a:r>
            <a:br>
              <a:rPr lang="en-US" dirty="0"/>
            </a:br>
            <a:r>
              <a:rPr lang="en-US" dirty="0"/>
              <a:t>1948</a:t>
            </a:r>
          </a:p>
          <a:p>
            <a:r>
              <a:rPr lang="en-US" dirty="0"/>
              <a:t>DD2</a:t>
            </a:r>
          </a:p>
          <a:p>
            <a:r>
              <a:rPr lang="en-US" dirty="0"/>
              <a:t>before*</a:t>
            </a:r>
            <a:br>
              <a:rPr lang="en-US" dirty="0"/>
            </a:br>
            <a:r>
              <a:rPr lang="en-US" dirty="0"/>
              <a:t>during</a:t>
            </a:r>
            <a:br>
              <a:rPr lang="en-US" dirty="0"/>
            </a:br>
            <a:r>
              <a:rPr lang="en-US" dirty="0"/>
              <a:t>after</a:t>
            </a:r>
          </a:p>
          <a:p>
            <a:r>
              <a:rPr lang="en-US" dirty="0"/>
              <a:t>DD3</a:t>
            </a:r>
          </a:p>
          <a:p>
            <a:r>
              <a:rPr lang="en-US" dirty="0"/>
              <a:t>Palestinian</a:t>
            </a:r>
            <a:br>
              <a:rPr lang="en-US" dirty="0"/>
            </a:br>
            <a:r>
              <a:rPr lang="en-US" dirty="0"/>
              <a:t>Zionist*</a:t>
            </a:r>
            <a:br>
              <a:rPr lang="en-US" dirty="0"/>
            </a:br>
            <a:r>
              <a:rPr lang="en-US" dirty="0"/>
              <a:t>British</a:t>
            </a:r>
          </a:p>
          <a:p>
            <a:endParaRPr lang="en-US" dirty="0"/>
          </a:p>
        </p:txBody>
      </p:sp>
    </p:spTree>
    <p:extLst>
      <p:ext uri="{BB962C8B-B14F-4D97-AF65-F5344CB8AC3E}">
        <p14:creationId xmlns:p14="http://schemas.microsoft.com/office/powerpoint/2010/main" val="341798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Draft Comments</a:t>
            </a:r>
          </a:p>
        </p:txBody>
      </p:sp>
      <p:sp>
        <p:nvSpPr>
          <p:cNvPr id="6" name="Content Placeholder 5"/>
          <p:cNvSpPr>
            <a:spLocks noGrp="1"/>
          </p:cNvSpPr>
          <p:nvPr>
            <p:ph idx="1"/>
          </p:nvPr>
        </p:nvSpPr>
        <p:spPr/>
        <p:txBody>
          <a:bodyPr>
            <a:normAutofit lnSpcReduction="10000"/>
          </a:bodyPr>
          <a:lstStyle/>
          <a:p>
            <a:r>
              <a:rPr lang="en-US" sz="600" dirty="0"/>
              <a:t>Kirsten’s comments: Trace the evolution of the Zionist movement. Discuss the rise in immigration to Palestine following the creation of the mandate system following WWI, the </a:t>
            </a:r>
            <a:r>
              <a:rPr lang="en-US" sz="600" dirty="0">
                <a:solidFill>
                  <a:srgbClr val="FF0000"/>
                </a:solidFill>
              </a:rPr>
              <a:t>Balfour Declaration</a:t>
            </a:r>
            <a:r>
              <a:rPr lang="en-US" sz="600" dirty="0"/>
              <a:t>, the creation of Israel via the UN proclamation, and the first Arab-Israeli War. Include contributions of prominent Israelis to the creation of the nation, including David Ben Gurion.</a:t>
            </a:r>
            <a:br>
              <a:rPr lang="en-US" sz="600" dirty="0"/>
            </a:br>
            <a:endParaRPr lang="en-US" sz="600" dirty="0"/>
          </a:p>
          <a:p>
            <a:r>
              <a:rPr lang="en-US" sz="600" dirty="0"/>
              <a:t>Chris’s comments: Keep in mind that this lesson will not progress past the establish of Israel and the initial war that ensues. Future lessons will pick up with the Six Day War, so that should only be covered as one look ahead slide at the end of the lesson. Focus on the big picture in this lesson as it is primarily intended to meet this standard:</a:t>
            </a:r>
          </a:p>
          <a:p>
            <a:r>
              <a:rPr lang="en-US" sz="600" dirty="0"/>
              <a:t>Understand how the forces of nationalism developed in the Middle East, how the Holocaust affected world opinion regarding the need for a Jewish state, and the significance and effects of the location and establishment of Israel on world affairs.</a:t>
            </a:r>
          </a:p>
          <a:p>
            <a:endParaRPr lang="en-US" sz="600" dirty="0"/>
          </a:p>
          <a:p>
            <a:r>
              <a:rPr lang="en-US" sz="600" dirty="0"/>
              <a:t>Segment 1:</a:t>
            </a:r>
          </a:p>
          <a:p>
            <a:r>
              <a:rPr lang="en-US" sz="600" dirty="0"/>
              <a:t>Very little needs to be added to this segment. Clean it up so it meets our 2014 standards, and add a slide or two to explain the mandates which began post-WWI after the fall of the Ottoman Empire.</a:t>
            </a:r>
          </a:p>
          <a:p>
            <a:endParaRPr lang="en-US" sz="600" dirty="0"/>
          </a:p>
          <a:p>
            <a:r>
              <a:rPr lang="en-US" sz="600" dirty="0"/>
              <a:t>Segment 2: The Foundation of Israel</a:t>
            </a:r>
          </a:p>
          <a:p>
            <a:pPr marL="171450" indent="-171450">
              <a:buFont typeface="Arial" panose="020B0604020202020204" pitchFamily="34" charset="0"/>
              <a:buChar char="•"/>
            </a:pPr>
            <a:r>
              <a:rPr lang="en-US" sz="600" dirty="0"/>
              <a:t>Migration to Palestine in the 1930s (this should throw back to what we covered in the anti-Semitism lesson)</a:t>
            </a:r>
          </a:p>
          <a:p>
            <a:pPr marL="171450" indent="-171450">
              <a:buFont typeface="Arial" panose="020B0604020202020204" pitchFamily="34" charset="0"/>
              <a:buChar char="•"/>
            </a:pPr>
            <a:r>
              <a:rPr lang="en-US" sz="600" dirty="0"/>
              <a:t>Increasing international pressure to handle anti-Semitism, handle the Holocaust, and create a homeland for Jews</a:t>
            </a:r>
          </a:p>
          <a:p>
            <a:pPr marL="171450" indent="-171450">
              <a:buFont typeface="Arial" panose="020B0604020202020204" pitchFamily="34" charset="0"/>
              <a:buChar char="•"/>
            </a:pPr>
            <a:r>
              <a:rPr lang="en-US" sz="600" dirty="0"/>
              <a:t>The path to establishing Israel as an independent state</a:t>
            </a:r>
          </a:p>
          <a:p>
            <a:pPr marL="171450" indent="-171450">
              <a:buFont typeface="Arial" panose="020B0604020202020204" pitchFamily="34" charset="0"/>
              <a:buChar char="•"/>
            </a:pPr>
            <a:endParaRPr lang="en-US" sz="600" dirty="0"/>
          </a:p>
          <a:p>
            <a:r>
              <a:rPr lang="en-US" sz="600" dirty="0"/>
              <a:t>Segment 3: Conflicts after Israel’s Establishment</a:t>
            </a:r>
          </a:p>
          <a:p>
            <a:pPr marL="171450" indent="-171450">
              <a:buFont typeface="Arial" panose="020B0604020202020204" pitchFamily="34" charset="0"/>
              <a:buChar char="•"/>
            </a:pPr>
            <a:r>
              <a:rPr lang="en-US" sz="600" dirty="0"/>
              <a:t>Describe Israel’s independence</a:t>
            </a:r>
          </a:p>
          <a:p>
            <a:pPr marL="171450" indent="-171450">
              <a:buFont typeface="Arial" panose="020B0604020202020204" pitchFamily="34" charset="0"/>
              <a:buChar char="•"/>
            </a:pPr>
            <a:r>
              <a:rPr lang="en-US" sz="600" dirty="0"/>
              <a:t>Briefly describe the 1948 Arab-Israeli War</a:t>
            </a:r>
          </a:p>
          <a:p>
            <a:pPr marL="171450" indent="-171450">
              <a:buFont typeface="Arial" panose="020B0604020202020204" pitchFamily="34" charset="0"/>
              <a:buChar char="•"/>
            </a:pPr>
            <a:r>
              <a:rPr lang="en-US" sz="600" dirty="0"/>
              <a:t>Create a look ahead slide that addresses future conflicts</a:t>
            </a:r>
          </a:p>
          <a:p>
            <a:endParaRPr lang="en-US" sz="600" dirty="0"/>
          </a:p>
          <a:p>
            <a:r>
              <a:rPr lang="en-US" sz="600" dirty="0"/>
              <a:t>Assignment: We need a practice or explore assignment: we are overkilling the Read/CRs in this unit. Graphs, charts, primary sources, I think. Please talk to Kirsten about this on Monday AM.</a:t>
            </a:r>
          </a:p>
        </p:txBody>
      </p:sp>
      <p:sp>
        <p:nvSpPr>
          <p:cNvPr id="2" name="Footer Placeholder 1"/>
          <p:cNvSpPr>
            <a:spLocks noGrp="1"/>
          </p:cNvSpPr>
          <p:nvPr>
            <p:ph type="ftr" sz="quarter" idx="11"/>
          </p:nvPr>
        </p:nvSpPr>
        <p:spPr/>
        <p:txBody>
          <a:bodyPr/>
          <a:lstStyle/>
          <a:p>
            <a:pPr lvl="0"/>
            <a:r>
              <a:rPr lang="en-US" dirty="0">
                <a:solidFill>
                  <a:srgbClr val="F79646">
                    <a:lumMod val="50000"/>
                  </a:srgbClr>
                </a:solidFill>
              </a:rPr>
              <a:t>Israeli-Palestinian Conflict</a:t>
            </a:r>
          </a:p>
        </p:txBody>
      </p:sp>
    </p:spTree>
    <p:extLst>
      <p:ext uri="{BB962C8B-B14F-4D97-AF65-F5344CB8AC3E}">
        <p14:creationId xmlns:p14="http://schemas.microsoft.com/office/powerpoint/2010/main" val="349319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was the impact of the establishment of Israel? </a:t>
            </a:r>
          </a:p>
        </p:txBody>
      </p:sp>
      <p:sp>
        <p:nvSpPr>
          <p:cNvPr id="10" name="Text Placeholder 9"/>
          <p:cNvSpPr>
            <a:spLocks noGrp="1"/>
          </p:cNvSpPr>
          <p:nvPr>
            <p:ph type="body" sz="quarter" idx="12"/>
          </p:nvPr>
        </p:nvSpPr>
        <p:spPr/>
        <p:txBody>
          <a:bodyPr/>
          <a:lstStyle/>
          <a:p>
            <a:r>
              <a:rPr lang="en-US" dirty="0">
                <a:hlinkClick r:id="rId3"/>
              </a:rPr>
              <a:t>https://upload.wikimedia.org/wikipedia/commons/8/8d/Palestinian_delegation_1929.jpg</a:t>
            </a:r>
            <a:endParaRPr lang="en-US" dirty="0"/>
          </a:p>
          <a:p>
            <a:r>
              <a:rPr lang="en-US" dirty="0"/>
              <a:t>(accessed December 7, 2018.) Image is PD</a:t>
            </a:r>
          </a:p>
          <a:p>
            <a:r>
              <a:rPr lang="en-US" dirty="0"/>
              <a:t>New slide</a:t>
            </a:r>
          </a:p>
        </p:txBody>
      </p:sp>
      <p:pic>
        <p:nvPicPr>
          <p:cNvPr id="7" name="Picture 6" descr="lesson-question-ol-01.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42876"/>
            <a:ext cx="457200" cy="457200"/>
          </a:xfrm>
          <a:prstGeom prst="rect">
            <a:avLst/>
          </a:prstGeom>
        </p:spPr>
      </p:pic>
    </p:spTree>
    <p:extLst>
      <p:ext uri="{BB962C8B-B14F-4D97-AF65-F5344CB8AC3E}">
        <p14:creationId xmlns:p14="http://schemas.microsoft.com/office/powerpoint/2010/main" val="261586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Connector 30"/>
          <p:cNvCxnSpPr>
            <a:stCxn id="15" idx="2"/>
            <a:endCxn id="16" idx="0"/>
          </p:cNvCxnSpPr>
          <p:nvPr/>
        </p:nvCxnSpPr>
        <p:spPr>
          <a:xfrm flipH="1">
            <a:off x="885643" y="1297616"/>
            <a:ext cx="1715475" cy="24955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5" idx="2"/>
          </p:cNvCxnSpPr>
          <p:nvPr/>
        </p:nvCxnSpPr>
        <p:spPr>
          <a:xfrm>
            <a:off x="2601118" y="1297616"/>
            <a:ext cx="795" cy="394024"/>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a:stCxn id="15" idx="2"/>
            <a:endCxn id="28" idx="0"/>
          </p:cNvCxnSpPr>
          <p:nvPr/>
        </p:nvCxnSpPr>
        <p:spPr>
          <a:xfrm>
            <a:off x="2601118" y="1297616"/>
            <a:ext cx="1706028" cy="24955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pPr marL="512763" indent="-512763"/>
            <a:r>
              <a:rPr lang="en-US" dirty="0"/>
              <a:t>	Lesson Goals</a:t>
            </a:r>
          </a:p>
        </p:txBody>
      </p:sp>
      <p:sp>
        <p:nvSpPr>
          <p:cNvPr id="6" name="Text Placeholder 5"/>
          <p:cNvSpPr>
            <a:spLocks noGrp="1"/>
          </p:cNvSpPr>
          <p:nvPr>
            <p:ph type="body" sz="quarter" idx="10"/>
          </p:nvPr>
        </p:nvSpPr>
        <p:spPr/>
        <p:txBody>
          <a:bodyPr/>
          <a:lstStyle/>
          <a:p>
            <a:endParaRPr lang="en-US" dirty="0"/>
          </a:p>
        </p:txBody>
      </p:sp>
      <p:sp>
        <p:nvSpPr>
          <p:cNvPr id="11" name="AutoShape 4"/>
          <p:cNvSpPr>
            <a:spLocks noChangeAspect="1" noChangeArrowheads="1" noTextEdit="1"/>
          </p:cNvSpPr>
          <p:nvPr/>
        </p:nvSpPr>
        <p:spPr bwMode="auto">
          <a:xfrm>
            <a:off x="61913" y="798513"/>
            <a:ext cx="5078411" cy="19964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45720" tIns="45720" rIns="45720" bIns="45720"/>
          <a:lstStyle/>
          <a:p>
            <a:endParaRPr lang="en-US" sz="1000" dirty="0">
              <a:solidFill>
                <a:srgbClr val="333333"/>
              </a:solidFill>
              <a:cs typeface="Arial" pitchFamily="34" charset="0"/>
            </a:endParaRPr>
          </a:p>
        </p:txBody>
      </p:sp>
      <p:sp>
        <p:nvSpPr>
          <p:cNvPr id="15" name="_s2055"/>
          <p:cNvSpPr>
            <a:spLocks noChangeArrowheads="1"/>
          </p:cNvSpPr>
          <p:nvPr/>
        </p:nvSpPr>
        <p:spPr bwMode="auto">
          <a:xfrm>
            <a:off x="883124" y="798513"/>
            <a:ext cx="3435988" cy="499103"/>
          </a:xfrm>
          <a:prstGeom prst="roundRect">
            <a:avLst/>
          </a:prstGeom>
          <a:solidFill>
            <a:schemeClr val="accent1">
              <a:lumMod val="20000"/>
              <a:lumOff val="80000"/>
            </a:schemeClr>
          </a:solidFill>
          <a:ln w="6350" cmpd="sng">
            <a:solidFill>
              <a:schemeClr val="accent1"/>
            </a:solidFill>
            <a:miter lim="800000"/>
            <a:headEnd/>
            <a:tailEnd/>
          </a:ln>
        </p:spPr>
        <p:txBody>
          <a:bodyPr wrap="square" lIns="45720" tIns="45720" rIns="45720" bIns="45720" anchor="ctr"/>
          <a:lstStyle/>
          <a:p>
            <a:pPr algn="ctr">
              <a:spcBef>
                <a:spcPct val="0"/>
              </a:spcBef>
            </a:pPr>
            <a:r>
              <a:rPr lang="en-US" sz="1000" b="1" dirty="0">
                <a:solidFill>
                  <a:srgbClr val="333333"/>
                </a:solidFill>
                <a:cs typeface="Arial" pitchFamily="34" charset="0"/>
              </a:rPr>
              <a:t>Learn </a:t>
            </a:r>
            <a:r>
              <a:rPr lang="en-US" sz="1000" dirty="0">
                <a:solidFill>
                  <a:srgbClr val="333333"/>
                </a:solidFill>
                <a:cs typeface="Arial" pitchFamily="34" charset="0"/>
              </a:rPr>
              <a:t>about the establishment of Israel.</a:t>
            </a:r>
          </a:p>
        </p:txBody>
      </p:sp>
      <p:sp>
        <p:nvSpPr>
          <p:cNvPr id="16" name="_s2056"/>
          <p:cNvSpPr>
            <a:spLocks noChangeArrowheads="1"/>
          </p:cNvSpPr>
          <p:nvPr/>
        </p:nvSpPr>
        <p:spPr bwMode="auto">
          <a:xfrm>
            <a:off x="77027" y="1547167"/>
            <a:ext cx="1617232" cy="573627"/>
          </a:xfrm>
          <a:prstGeom prst="roundRect">
            <a:avLst/>
          </a:prstGeom>
          <a:solidFill>
            <a:schemeClr val="accent2">
              <a:lumMod val="20000"/>
              <a:lumOff val="80000"/>
            </a:schemeClr>
          </a:solidFill>
          <a:ln w="6350" cmpd="sng">
            <a:solidFill>
              <a:schemeClr val="accent2"/>
            </a:solidFill>
            <a:miter lim="800000"/>
            <a:headEnd/>
            <a:tailEnd/>
          </a:ln>
        </p:spPr>
        <p:txBody>
          <a:bodyPr wrap="square" lIns="45720" tIns="45720" rIns="45720" bIns="45720" anchor="ctr"/>
          <a:lstStyle/>
          <a:p>
            <a:r>
              <a:rPr lang="en-US" sz="1000" b="1" dirty="0">
                <a:solidFill>
                  <a:srgbClr val="333333"/>
                </a:solidFill>
              </a:rPr>
              <a:t>Describe </a:t>
            </a:r>
            <a:r>
              <a:rPr lang="en-US" sz="1000" dirty="0">
                <a:solidFill>
                  <a:srgbClr val="333333"/>
                </a:solidFill>
              </a:rPr>
              <a:t>the history of Israel and Palestine.</a:t>
            </a:r>
          </a:p>
        </p:txBody>
      </p:sp>
      <p:sp>
        <p:nvSpPr>
          <p:cNvPr id="27" name="_s2056"/>
          <p:cNvSpPr>
            <a:spLocks noChangeArrowheads="1"/>
          </p:cNvSpPr>
          <p:nvPr/>
        </p:nvSpPr>
        <p:spPr bwMode="auto">
          <a:xfrm>
            <a:off x="1792669" y="1691641"/>
            <a:ext cx="1618488" cy="598202"/>
          </a:xfrm>
          <a:prstGeom prst="roundRect">
            <a:avLst/>
          </a:prstGeom>
          <a:solidFill>
            <a:schemeClr val="accent3">
              <a:lumMod val="20000"/>
              <a:lumOff val="80000"/>
            </a:schemeClr>
          </a:solidFill>
          <a:ln w="6350" cmpd="sng">
            <a:solidFill>
              <a:schemeClr val="accent3"/>
            </a:solidFill>
            <a:miter lim="800000"/>
            <a:headEnd/>
            <a:tailEnd/>
          </a:ln>
        </p:spPr>
        <p:txBody>
          <a:bodyPr wrap="square" lIns="45720" tIns="45720" rIns="45720" bIns="45720" anchor="ctr"/>
          <a:lstStyle/>
          <a:p>
            <a:pPr>
              <a:spcBef>
                <a:spcPct val="0"/>
              </a:spcBef>
            </a:pPr>
            <a:r>
              <a:rPr lang="en-US" sz="1000" b="1" dirty="0">
                <a:solidFill>
                  <a:srgbClr val="333333"/>
                </a:solidFill>
                <a:cs typeface="Arial" pitchFamily="34" charset="0"/>
              </a:rPr>
              <a:t>Identify</a:t>
            </a:r>
            <a:r>
              <a:rPr lang="en-US" sz="1000" dirty="0">
                <a:solidFill>
                  <a:srgbClr val="333333"/>
                </a:solidFill>
                <a:cs typeface="Arial" pitchFamily="34" charset="0"/>
              </a:rPr>
              <a:t> how the nation of Israel was founded.</a:t>
            </a:r>
          </a:p>
        </p:txBody>
      </p:sp>
      <p:sp>
        <p:nvSpPr>
          <p:cNvPr id="28" name="_s2056"/>
          <p:cNvSpPr>
            <a:spLocks noChangeArrowheads="1"/>
          </p:cNvSpPr>
          <p:nvPr/>
        </p:nvSpPr>
        <p:spPr bwMode="auto">
          <a:xfrm>
            <a:off x="3497902" y="1547168"/>
            <a:ext cx="1618488" cy="573626"/>
          </a:xfrm>
          <a:prstGeom prst="roundRect">
            <a:avLst/>
          </a:prstGeom>
          <a:solidFill>
            <a:schemeClr val="accent5">
              <a:lumMod val="20000"/>
              <a:lumOff val="80000"/>
            </a:schemeClr>
          </a:solidFill>
          <a:ln w="6350" cmpd="sng">
            <a:solidFill>
              <a:schemeClr val="accent5"/>
            </a:solidFill>
            <a:miter lim="800000"/>
            <a:headEnd/>
            <a:tailEnd/>
          </a:ln>
        </p:spPr>
        <p:txBody>
          <a:bodyPr wrap="square" lIns="45720" tIns="45720" rIns="45720" bIns="45720" anchor="ctr"/>
          <a:lstStyle/>
          <a:p>
            <a:pPr>
              <a:spcBef>
                <a:spcPct val="0"/>
              </a:spcBef>
            </a:pPr>
            <a:r>
              <a:rPr lang="en-US" sz="1000" b="1" dirty="0">
                <a:solidFill>
                  <a:srgbClr val="333333"/>
                </a:solidFill>
                <a:cs typeface="Arial" pitchFamily="34" charset="0"/>
              </a:rPr>
              <a:t>Describe</a:t>
            </a:r>
            <a:r>
              <a:rPr lang="en-US" sz="1000" dirty="0">
                <a:solidFill>
                  <a:srgbClr val="333333"/>
                </a:solidFill>
                <a:cs typeface="Arial" pitchFamily="34" charset="0"/>
              </a:rPr>
              <a:t> the conflicts after Israel’s establishment.</a:t>
            </a:r>
          </a:p>
        </p:txBody>
      </p:sp>
      <p:pic>
        <p:nvPicPr>
          <p:cNvPr id="14" name="Picture 13" descr="goals-ol-0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5" y="142876"/>
            <a:ext cx="457200" cy="457200"/>
          </a:xfrm>
          <a:prstGeom prst="rect">
            <a:avLst/>
          </a:prstGeom>
        </p:spPr>
      </p:pic>
    </p:spTree>
    <p:extLst>
      <p:ext uri="{BB962C8B-B14F-4D97-AF65-F5344CB8AC3E}">
        <p14:creationId xmlns:p14="http://schemas.microsoft.com/office/powerpoint/2010/main" val="1996184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marL="511175" indent="-511175"/>
            <a:r>
              <a:rPr lang="en-US" dirty="0"/>
              <a:t>	Words to Know</a:t>
            </a:r>
          </a:p>
        </p:txBody>
      </p:sp>
      <p:sp>
        <p:nvSpPr>
          <p:cNvPr id="4" name="Content Placeholder 3"/>
          <p:cNvSpPr>
            <a:spLocks noGrp="1"/>
          </p:cNvSpPr>
          <p:nvPr>
            <p:ph idx="1"/>
          </p:nvPr>
        </p:nvSpPr>
        <p:spPr/>
        <p:txBody>
          <a:bodyPr anchor="ctr"/>
          <a:lstStyle/>
          <a:p>
            <a:pPr marL="0" indent="0">
              <a:buNone/>
            </a:pPr>
            <a:r>
              <a:rPr lang="en-US" b="1" dirty="0">
                <a:solidFill>
                  <a:schemeClr val="accent5"/>
                </a:solidFill>
              </a:rPr>
              <a:t>assimilation </a:t>
            </a:r>
          </a:p>
          <a:p>
            <a:pPr marL="0" indent="0">
              <a:buNone/>
            </a:pPr>
            <a:r>
              <a:rPr lang="en-US" b="1" dirty="0">
                <a:solidFill>
                  <a:schemeClr val="accent5"/>
                </a:solidFill>
              </a:rPr>
              <a:t>emigrate</a:t>
            </a:r>
          </a:p>
          <a:p>
            <a:pPr marL="0" indent="0">
              <a:buNone/>
            </a:pPr>
            <a:r>
              <a:rPr lang="en-US" b="1" dirty="0">
                <a:solidFill>
                  <a:schemeClr val="accent5"/>
                </a:solidFill>
              </a:rPr>
              <a:t>mandate</a:t>
            </a:r>
          </a:p>
          <a:p>
            <a:pPr marL="0" indent="0">
              <a:buNone/>
            </a:pPr>
            <a:r>
              <a:rPr lang="en-US" b="1" dirty="0">
                <a:solidFill>
                  <a:schemeClr val="accent5"/>
                </a:solidFill>
              </a:rPr>
              <a:t>partition</a:t>
            </a:r>
          </a:p>
          <a:p>
            <a:pPr marL="0" indent="0">
              <a:buNone/>
            </a:pPr>
            <a:r>
              <a:rPr lang="en-US" b="1" dirty="0">
                <a:solidFill>
                  <a:schemeClr val="accent5"/>
                </a:solidFill>
              </a:rPr>
              <a:t>Zionism</a:t>
            </a:r>
          </a:p>
        </p:txBody>
      </p:sp>
      <p:sp>
        <p:nvSpPr>
          <p:cNvPr id="12" name="Text Placeholder 11"/>
          <p:cNvSpPr>
            <a:spLocks noGrp="1"/>
          </p:cNvSpPr>
          <p:nvPr>
            <p:ph type="body" sz="quarter" idx="10"/>
          </p:nvPr>
        </p:nvSpPr>
        <p:spPr/>
        <p:txBody>
          <a:bodyPr>
            <a:noAutofit/>
          </a:bodyPr>
          <a:lstStyle/>
          <a:p>
            <a:pPr lvl="0">
              <a:lnSpc>
                <a:spcPct val="120000"/>
              </a:lnSpc>
              <a:spcAft>
                <a:spcPts val="0"/>
              </a:spcAft>
            </a:pPr>
            <a:r>
              <a:rPr lang="en-US" sz="600" dirty="0"/>
              <a:t>Warm-up Instructional Slide - This introduces </a:t>
            </a:r>
            <a:r>
              <a:rPr lang="en-US" sz="600" dirty="0">
                <a:solidFill>
                  <a:schemeClr val="accent6"/>
                </a:solidFill>
              </a:rPr>
              <a:t>4-6 vocabulary terms. </a:t>
            </a:r>
          </a:p>
          <a:p>
            <a:pPr marL="0" lvl="1" indent="0">
              <a:lnSpc>
                <a:spcPct val="120000"/>
              </a:lnSpc>
              <a:spcAft>
                <a:spcPts val="0"/>
              </a:spcAft>
              <a:buNone/>
            </a:pPr>
            <a:r>
              <a:rPr lang="en-US" sz="600" b="1" dirty="0"/>
              <a:t>Two sets of words</a:t>
            </a:r>
            <a:r>
              <a:rPr lang="en-US" sz="600" dirty="0"/>
              <a:t> appear on this slide: </a:t>
            </a:r>
            <a:r>
              <a:rPr lang="en-US" sz="600" b="1" dirty="0">
                <a:solidFill>
                  <a:schemeClr val="accent3"/>
                </a:solidFill>
              </a:rPr>
              <a:t>academic vocabulary words </a:t>
            </a:r>
            <a:r>
              <a:rPr lang="en-US" sz="600" dirty="0"/>
              <a:t>and</a:t>
            </a:r>
            <a:r>
              <a:rPr lang="en-US" sz="600" b="1" dirty="0"/>
              <a:t> </a:t>
            </a:r>
            <a:r>
              <a:rPr lang="en-US" sz="600" b="1" dirty="0">
                <a:solidFill>
                  <a:srgbClr val="7030A0"/>
                </a:solidFill>
              </a:rPr>
              <a:t>domain-specific words</a:t>
            </a:r>
            <a:r>
              <a:rPr lang="en-US" sz="600" dirty="0"/>
              <a:t>. The lesson’s objectives and content dictate which words are most valuable.</a:t>
            </a:r>
          </a:p>
          <a:p>
            <a:pPr lvl="1">
              <a:lnSpc>
                <a:spcPct val="120000"/>
              </a:lnSpc>
              <a:spcAft>
                <a:spcPts val="0"/>
              </a:spcAft>
            </a:pPr>
            <a:r>
              <a:rPr lang="en-US" sz="600" dirty="0"/>
              <a:t>Students learn words that they will see later in the lesson and that are integral to concepts. </a:t>
            </a:r>
          </a:p>
          <a:p>
            <a:pPr marL="0" lvl="1" indent="0">
              <a:lnSpc>
                <a:spcPct val="120000"/>
              </a:lnSpc>
              <a:spcAft>
                <a:spcPts val="0"/>
              </a:spcAft>
              <a:buNone/>
            </a:pPr>
            <a:r>
              <a:rPr lang="en-US" sz="600" dirty="0">
                <a:solidFill>
                  <a:schemeClr val="accent6"/>
                </a:solidFill>
              </a:rPr>
              <a:t>All words should fit on this page. You can use this layout, or full width layout</a:t>
            </a:r>
          </a:p>
          <a:p>
            <a:pPr>
              <a:lnSpc>
                <a:spcPct val="120000"/>
              </a:lnSpc>
              <a:spcAft>
                <a:spcPts val="0"/>
              </a:spcAft>
            </a:pPr>
            <a:r>
              <a:rPr lang="en-US" sz="600" dirty="0"/>
              <a:t>When there are two sets, the order is:</a:t>
            </a:r>
          </a:p>
          <a:p>
            <a:pPr>
              <a:lnSpc>
                <a:spcPct val="120000"/>
              </a:lnSpc>
              <a:spcAft>
                <a:spcPts val="0"/>
              </a:spcAft>
            </a:pPr>
            <a:r>
              <a:rPr lang="en-US" sz="600" dirty="0">
                <a:solidFill>
                  <a:schemeClr val="accent3"/>
                </a:solidFill>
              </a:rPr>
              <a:t>Academic words first </a:t>
            </a:r>
          </a:p>
          <a:p>
            <a:pPr>
              <a:lnSpc>
                <a:spcPct val="120000"/>
              </a:lnSpc>
              <a:spcAft>
                <a:spcPts val="0"/>
              </a:spcAft>
            </a:pPr>
            <a:r>
              <a:rPr lang="en-US" sz="600" dirty="0">
                <a:solidFill>
                  <a:srgbClr val="7030A0"/>
                </a:solidFill>
              </a:rPr>
              <a:t>Domain-specific words second</a:t>
            </a:r>
          </a:p>
          <a:p>
            <a:pPr>
              <a:lnSpc>
                <a:spcPct val="120000"/>
              </a:lnSpc>
              <a:spcAft>
                <a:spcPts val="0"/>
              </a:spcAft>
            </a:pPr>
            <a:r>
              <a:rPr lang="en-US" sz="600" dirty="0"/>
              <a:t>Words should be in alphabetical order, per set.</a:t>
            </a:r>
          </a:p>
          <a:p>
            <a:pPr>
              <a:lnSpc>
                <a:spcPct val="120000"/>
              </a:lnSpc>
              <a:spcAft>
                <a:spcPts val="0"/>
              </a:spcAft>
            </a:pPr>
            <a:r>
              <a:rPr lang="en-US" sz="600" dirty="0"/>
              <a:t>Some lessons may have only one type of word.</a:t>
            </a:r>
          </a:p>
          <a:p>
            <a:pPr>
              <a:lnSpc>
                <a:spcPct val="120000"/>
              </a:lnSpc>
              <a:spcAft>
                <a:spcPts val="0"/>
              </a:spcAft>
            </a:pPr>
            <a:r>
              <a:rPr lang="en-US" sz="600" dirty="0"/>
              <a:t>Enter the word and definition in the notes pane below too.</a:t>
            </a:r>
          </a:p>
          <a:p>
            <a:pPr lvl="1">
              <a:spcAft>
                <a:spcPts val="0"/>
              </a:spcAft>
            </a:pPr>
            <a:endParaRPr lang="en-US" sz="600" dirty="0">
              <a:solidFill>
                <a:schemeClr val="accent6"/>
              </a:solidFill>
            </a:endParaRPr>
          </a:p>
        </p:txBody>
      </p:sp>
      <p:pic>
        <p:nvPicPr>
          <p:cNvPr id="8" name="Picture 7" descr="words_to_know_ol-01.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42876"/>
            <a:ext cx="457200" cy="457200"/>
          </a:xfrm>
          <a:prstGeom prst="rect">
            <a:avLst/>
          </a:prstGeom>
        </p:spPr>
      </p:pic>
    </p:spTree>
    <p:extLst>
      <p:ext uri="{BB962C8B-B14F-4D97-AF65-F5344CB8AC3E}">
        <p14:creationId xmlns:p14="http://schemas.microsoft.com/office/powerpoint/2010/main" val="321356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Map Skills </a:t>
            </a:r>
          </a:p>
        </p:txBody>
      </p:sp>
      <p:sp>
        <p:nvSpPr>
          <p:cNvPr id="14" name="Content Placeholder 13"/>
          <p:cNvSpPr>
            <a:spLocks noGrp="1"/>
          </p:cNvSpPr>
          <p:nvPr>
            <p:ph idx="1"/>
          </p:nvPr>
        </p:nvSpPr>
        <p:spPr>
          <a:xfrm>
            <a:off x="2651124" y="790575"/>
            <a:ext cx="2474119" cy="2052637"/>
          </a:xfrm>
        </p:spPr>
        <p:txBody>
          <a:bodyPr/>
          <a:lstStyle/>
          <a:p>
            <a:pPr marL="0" indent="0">
              <a:buNone/>
            </a:pPr>
            <a:r>
              <a:rPr lang="en-US" dirty="0"/>
              <a:t>The shaded region shown on this map is called </a:t>
            </a:r>
            <a:r>
              <a:rPr lang="en-US" dirty="0">
                <a:solidFill>
                  <a:schemeClr val="accent2"/>
                </a:solidFill>
              </a:rPr>
              <a:t>DD1</a:t>
            </a:r>
            <a:r>
              <a:rPr lang="en-US" dirty="0"/>
              <a:t>.</a:t>
            </a:r>
          </a:p>
          <a:p>
            <a:pPr marL="0" indent="0">
              <a:buNone/>
            </a:pPr>
            <a:r>
              <a:rPr lang="en-US" dirty="0"/>
              <a:t>The two states shown on this map were created by </a:t>
            </a:r>
            <a:r>
              <a:rPr lang="en-US" dirty="0">
                <a:solidFill>
                  <a:schemeClr val="accent2"/>
                </a:solidFill>
              </a:rPr>
              <a:t>DD2</a:t>
            </a:r>
            <a:r>
              <a:rPr lang="en-US" dirty="0"/>
              <a:t>.</a:t>
            </a:r>
          </a:p>
          <a:p>
            <a:pPr marL="0" indent="0">
              <a:buNone/>
              <a:tabLst>
                <a:tab pos="231775" algn="l"/>
              </a:tabLst>
            </a:pPr>
            <a:r>
              <a:rPr lang="en-US" dirty="0">
                <a:solidFill>
                  <a:schemeClr val="accent2"/>
                </a:solidFill>
              </a:rPr>
              <a:t>DONE</a:t>
            </a:r>
          </a:p>
          <a:p>
            <a:endParaRPr lang="en-US" dirty="0">
              <a:solidFill>
                <a:schemeClr val="tx1">
                  <a:lumMod val="65000"/>
                  <a:lumOff val="35000"/>
                </a:schemeClr>
              </a:solidFill>
            </a:endParaRPr>
          </a:p>
          <a:p>
            <a:pPr marL="0" indent="0">
              <a:buNone/>
            </a:pPr>
            <a:endParaRPr lang="en-US" dirty="0"/>
          </a:p>
          <a:p>
            <a:endParaRPr lang="en-US" dirty="0"/>
          </a:p>
        </p:txBody>
      </p:sp>
      <p:sp>
        <p:nvSpPr>
          <p:cNvPr id="15" name="Text Placeholder 14"/>
          <p:cNvSpPr>
            <a:spLocks noGrp="1"/>
          </p:cNvSpPr>
          <p:nvPr>
            <p:ph type="body" sz="quarter" idx="10"/>
          </p:nvPr>
        </p:nvSpPr>
        <p:spPr>
          <a:xfrm>
            <a:off x="5377232" y="0"/>
            <a:ext cx="1371600" cy="2925762"/>
          </a:xfrm>
        </p:spPr>
        <p:txBody>
          <a:bodyPr/>
          <a:lstStyle/>
          <a:p>
            <a:r>
              <a:rPr lang="en-US" dirty="0"/>
              <a:t>easy, B3, DOK2</a:t>
            </a:r>
          </a:p>
          <a:p>
            <a:r>
              <a:rPr lang="en-US" dirty="0"/>
              <a:t>DD1</a:t>
            </a:r>
            <a:br>
              <a:rPr lang="en-US" dirty="0"/>
            </a:br>
            <a:r>
              <a:rPr lang="en-US" dirty="0"/>
              <a:t>Palestine*</a:t>
            </a:r>
            <a:br>
              <a:rPr lang="en-US" dirty="0"/>
            </a:br>
            <a:r>
              <a:rPr lang="en-US" dirty="0"/>
              <a:t>Trans-Jordan</a:t>
            </a:r>
            <a:br>
              <a:rPr lang="en-US" dirty="0"/>
            </a:br>
            <a:r>
              <a:rPr lang="en-US" dirty="0"/>
              <a:t>the Middle East</a:t>
            </a:r>
          </a:p>
          <a:p>
            <a:r>
              <a:rPr lang="en-US" dirty="0"/>
              <a:t>DD2</a:t>
            </a:r>
            <a:br>
              <a:rPr lang="en-US" dirty="0"/>
            </a:br>
            <a:r>
              <a:rPr lang="en-US" dirty="0"/>
              <a:t>Great Britain</a:t>
            </a:r>
            <a:br>
              <a:rPr lang="en-US" dirty="0"/>
            </a:br>
            <a:r>
              <a:rPr lang="en-US" dirty="0"/>
              <a:t>the United States</a:t>
            </a:r>
            <a:br>
              <a:rPr lang="en-US" dirty="0"/>
            </a:br>
            <a:r>
              <a:rPr lang="en-US" dirty="0"/>
              <a:t>the United Nations*</a:t>
            </a:r>
          </a:p>
          <a:p>
            <a:r>
              <a:rPr lang="en-US" dirty="0">
                <a:solidFill>
                  <a:schemeClr val="accent5"/>
                </a:solidFill>
              </a:rPr>
              <a:t>Production, find this image here:</a:t>
            </a:r>
          </a:p>
          <a:p>
            <a:r>
              <a:rPr lang="en-US" dirty="0">
                <a:solidFill>
                  <a:schemeClr val="accent5"/>
                </a:solidFill>
              </a:rPr>
              <a:t>http://eportal.education2020.com/Curriculum/CSS/Social%20Studies%20Course%20Development/Forms/AllItems.aspx?RootFolder=%2FCurriculum%2FCSS%2FSocial%20Studies%20Course%20Development%2F1%2E%20World%20History%20II%2FU09%20%2D%20The%20Post%2DWar%20World%2F04%20%2D%20Israel%2FGraphics&amp;InitialTabId=Ribbon%2EDocument&amp;VisibilityContext=WSSTabPersistence</a:t>
            </a:r>
          </a:p>
        </p:txBody>
      </p:sp>
      <p:sp>
        <p:nvSpPr>
          <p:cNvPr id="23" name="TextBox 22"/>
          <p:cNvSpPr txBox="1"/>
          <p:nvPr/>
        </p:nvSpPr>
        <p:spPr>
          <a:xfrm>
            <a:off x="203799" y="1409442"/>
            <a:ext cx="1963999" cy="246221"/>
          </a:xfrm>
          <a:prstGeom prst="rect">
            <a:avLst/>
          </a:prstGeom>
          <a:noFill/>
        </p:spPr>
        <p:txBody>
          <a:bodyPr wrap="none" rtlCol="0">
            <a:spAutoFit/>
          </a:bodyPr>
          <a:lstStyle/>
          <a:p>
            <a:r>
              <a:rPr lang="en-US" sz="1000" b="1" dirty="0">
                <a:solidFill>
                  <a:schemeClr val="accent5"/>
                </a:solidFill>
              </a:rPr>
              <a:t>image placed for review only.</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342371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British Promises</a:t>
            </a:r>
          </a:p>
        </p:txBody>
      </p:sp>
      <p:sp>
        <p:nvSpPr>
          <p:cNvPr id="3" name="Content Placeholder 2"/>
          <p:cNvSpPr>
            <a:spLocks noGrp="1"/>
          </p:cNvSpPr>
          <p:nvPr>
            <p:ph idx="1"/>
          </p:nvPr>
        </p:nvSpPr>
        <p:spPr/>
        <p:txBody>
          <a:bodyPr/>
          <a:lstStyle/>
          <a:p>
            <a:pPr marL="0" indent="0">
              <a:buNone/>
            </a:pPr>
            <a:r>
              <a:rPr lang="en-US" dirty="0"/>
              <a:t>In 1916, Britain made two conflicting promises.</a:t>
            </a:r>
          </a:p>
          <a:p>
            <a:r>
              <a:rPr lang="en-US" dirty="0"/>
              <a:t>To grant independence to former Ottoman Arab provinces after World War I</a:t>
            </a:r>
          </a:p>
          <a:p>
            <a:r>
              <a:rPr lang="en-US" dirty="0"/>
              <a:t>To share control of the region with France</a:t>
            </a:r>
          </a:p>
        </p:txBody>
      </p:sp>
      <p:sp>
        <p:nvSpPr>
          <p:cNvPr id="8" name="Text Placeholder 7"/>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71661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	What was the impact of the establishment of Israel? </a:t>
            </a:r>
          </a:p>
        </p:txBody>
      </p:sp>
      <p:sp>
        <p:nvSpPr>
          <p:cNvPr id="3" name="Text Placeholder 2"/>
          <p:cNvSpPr>
            <a:spLocks noGrp="1"/>
          </p:cNvSpPr>
          <p:nvPr>
            <p:ph type="body" sz="quarter" idx="12"/>
          </p:nvPr>
        </p:nvSpPr>
        <p:spPr/>
        <p:txBody>
          <a:bodyPr/>
          <a:lstStyle/>
          <a:p>
            <a:pPr marL="228600" indent="-228600">
              <a:buAutoNum type="arabicPeriod"/>
            </a:pPr>
            <a:r>
              <a:rPr lang="en-US" dirty="0">
                <a:hlinkClick r:id="rId3"/>
              </a:rPr>
              <a:t>http://commons.wikimedia.org/wiki/File:Herzl.jpg</a:t>
            </a:r>
            <a:endParaRPr lang="en-US" dirty="0"/>
          </a:p>
          <a:p>
            <a:pPr marL="228600" indent="-228600">
              <a:buAutoNum type="arabicPeriod"/>
            </a:pPr>
            <a:r>
              <a:rPr lang="en-US" dirty="0"/>
              <a:t>2. Map from segment 2</a:t>
            </a:r>
          </a:p>
          <a:p>
            <a:r>
              <a:rPr lang="en-US" dirty="0"/>
              <a:t>3. http://en.wikipedia.org/wiki/File:Afulahagana.jpg</a:t>
            </a:r>
          </a:p>
          <a:p>
            <a:endParaRPr lang="en-US" dirty="0"/>
          </a:p>
          <a:p>
            <a:endParaRPr lang="en-US" dirty="0"/>
          </a:p>
        </p:txBody>
      </p:sp>
      <p:pic>
        <p:nvPicPr>
          <p:cNvPr id="16" name="Picture 15" descr="lesson-question-ol-01.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42876"/>
            <a:ext cx="457200" cy="457200"/>
          </a:xfrm>
          <a:prstGeom prst="rect">
            <a:avLst/>
          </a:prstGeom>
        </p:spPr>
      </p:pic>
      <p:pic>
        <p:nvPicPr>
          <p:cNvPr id="33" name="Picture 2" descr="File:Afulahagana.jpg"/>
          <p:cNvPicPr>
            <a:picLocks noGrp="1" noChangeAspect="1" noChangeArrowheads="1"/>
          </p:cNvPicPr>
          <p:nvPr>
            <p:ph idx="4294967295"/>
          </p:nvPr>
        </p:nvPicPr>
        <p:blipFill rotWithShape="1">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16290" r="16290"/>
          <a:stretch/>
        </p:blipFill>
        <p:spPr bwMode="auto">
          <a:xfrm>
            <a:off x="3053645" y="1502979"/>
            <a:ext cx="573088" cy="555706"/>
          </a:xfrm>
          <a:prstGeom prst="rect">
            <a:avLst/>
          </a:prstGeom>
          <a:noFill/>
          <a:extLst>
            <a:ext uri="{909E8E84-426E-40DD-AFC4-6F175D3DCCD1}">
              <a14:hiddenFill xmlns:a14="http://schemas.microsoft.com/office/drawing/2010/main">
                <a:solidFill>
                  <a:srgbClr val="FFFFFF"/>
                </a:solidFill>
              </a14:hiddenFill>
            </a:ext>
          </a:extLst>
        </p:spPr>
      </p:pic>
      <p:sp>
        <p:nvSpPr>
          <p:cNvPr id="11" name="Alternate Process 12"/>
          <p:cNvSpPr/>
          <p:nvPr/>
        </p:nvSpPr>
        <p:spPr bwMode="auto">
          <a:xfrm>
            <a:off x="73212" y="2185402"/>
            <a:ext cx="1098550" cy="421323"/>
          </a:xfrm>
          <a:prstGeom prst="flowChartAlternateProcess">
            <a:avLst/>
          </a:prstGeom>
          <a:solidFill>
            <a:schemeClr val="accent1">
              <a:lumMod val="20000"/>
              <a:lumOff val="80000"/>
            </a:schemeClr>
          </a:solidFill>
          <a:ln w="6350" cmpd="sng">
            <a:solidFill>
              <a:schemeClr val="accent1"/>
            </a:solidFill>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
                <a:srgbClr val="2877C4"/>
              </a:buClr>
              <a:buSzTx/>
              <a:buFont typeface="Wingdings" pitchFamily="2" charset="2"/>
              <a:buNone/>
              <a:tabLst/>
            </a:pPr>
            <a:r>
              <a:rPr lang="en-US" sz="1000" b="1" dirty="0">
                <a:latin typeface="Arial" pitchFamily="34" charset="0"/>
                <a:cs typeface="Arial" pitchFamily="34" charset="0"/>
              </a:rPr>
              <a:t>Roots of Israel</a:t>
            </a:r>
            <a:endParaRPr kumimoji="0" lang="en-US" sz="1000" b="1" i="0" u="none" strike="noStrike" cap="none" normalizeH="0" baseline="0" dirty="0">
              <a:ln>
                <a:noFill/>
              </a:ln>
              <a:effectLst/>
              <a:latin typeface="Arial" pitchFamily="34" charset="0"/>
              <a:cs typeface="Arial" pitchFamily="34" charset="0"/>
            </a:endParaRPr>
          </a:p>
        </p:txBody>
      </p:sp>
      <p:sp>
        <p:nvSpPr>
          <p:cNvPr id="15" name="Alternate Process 13"/>
          <p:cNvSpPr/>
          <p:nvPr/>
        </p:nvSpPr>
        <p:spPr bwMode="auto">
          <a:xfrm>
            <a:off x="1266119" y="2164051"/>
            <a:ext cx="1098550" cy="442674"/>
          </a:xfrm>
          <a:prstGeom prst="flowChartAlternateProcess">
            <a:avLst/>
          </a:prstGeom>
          <a:solidFill>
            <a:schemeClr val="accent1">
              <a:lumMod val="20000"/>
              <a:lumOff val="80000"/>
            </a:schemeClr>
          </a:solidFill>
          <a:ln w="6350" cmpd="sng">
            <a:solidFill>
              <a:schemeClr val="accent1"/>
            </a:solidFill>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
                <a:srgbClr val="2877C4"/>
              </a:buClr>
              <a:buSzTx/>
              <a:buFont typeface="Wingdings" pitchFamily="2" charset="2"/>
              <a:buNone/>
              <a:tabLst/>
            </a:pPr>
            <a:r>
              <a:rPr lang="en-US" sz="1000" b="1" dirty="0">
                <a:latin typeface="Arial" pitchFamily="34" charset="0"/>
                <a:cs typeface="Arial" pitchFamily="34" charset="0"/>
              </a:rPr>
              <a:t>The road to statehood</a:t>
            </a:r>
          </a:p>
        </p:txBody>
      </p:sp>
      <p:sp>
        <p:nvSpPr>
          <p:cNvPr id="18" name="Alternate Process 13"/>
          <p:cNvSpPr/>
          <p:nvPr/>
        </p:nvSpPr>
        <p:spPr bwMode="auto">
          <a:xfrm>
            <a:off x="2480557" y="2164051"/>
            <a:ext cx="1146176" cy="442674"/>
          </a:xfrm>
          <a:prstGeom prst="flowChartAlternateProcess">
            <a:avLst/>
          </a:prstGeom>
          <a:solidFill>
            <a:schemeClr val="accent1">
              <a:lumMod val="20000"/>
              <a:lumOff val="80000"/>
            </a:schemeClr>
          </a:solidFill>
          <a:ln w="6350" cmpd="sng">
            <a:solidFill>
              <a:schemeClr val="accent1"/>
            </a:solidFill>
          </a:ln>
          <a:effectLst/>
          <a:extLst/>
        </p:spPr>
        <p:txBody>
          <a:bodyPr vert="horz" wrap="square" lIns="91440" tIns="45720" rIns="91440" bIns="45720" numCol="1" rtlCol="0" anchor="ctr" anchorCtr="0" compatLnSpc="1">
            <a:prstTxWarp prst="textNoShape">
              <a:avLst/>
            </a:prstTxWarp>
            <a:spAutoFit/>
          </a:bodyPr>
          <a:lstStyle/>
          <a:p>
            <a:pPr algn="ctr" defTabSz="914400" fontAlgn="base">
              <a:spcAft>
                <a:spcPct val="0"/>
              </a:spcAft>
              <a:buClr>
                <a:srgbClr val="2877C4"/>
              </a:buClr>
            </a:pPr>
            <a:r>
              <a:rPr lang="en-US" sz="1000" b="1" dirty="0">
                <a:latin typeface="Arial" pitchFamily="34" charset="0"/>
                <a:cs typeface="Arial" pitchFamily="34" charset="0"/>
              </a:rPr>
              <a:t>Establishment of Israel </a:t>
            </a:r>
          </a:p>
        </p:txBody>
      </p:sp>
      <p:pic>
        <p:nvPicPr>
          <p:cNvPr id="12" name="Picture 2" descr="C:\Users\jquinn\Desktop\jhr-18-1-brownfeld1-l.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676" t="7282" r="3285" b="27644"/>
          <a:stretch/>
        </p:blipFill>
        <p:spPr bwMode="auto">
          <a:xfrm>
            <a:off x="620950" y="1503703"/>
            <a:ext cx="543128" cy="5556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E2NASAZ\Graphics\elizabethw\Current Work\Projects\WH Bulk Image Request U11\3310_11_07_10\3310_11_07_10.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0709" r="10709"/>
          <a:stretch/>
        </p:blipFill>
        <p:spPr bwMode="auto">
          <a:xfrm>
            <a:off x="1815393" y="1503703"/>
            <a:ext cx="549275" cy="555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60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Ancient Roots of Modern Israel</a:t>
            </a:r>
          </a:p>
        </p:txBody>
      </p:sp>
      <p:sp>
        <p:nvSpPr>
          <p:cNvPr id="7" name="Content Placeholder 6"/>
          <p:cNvSpPr>
            <a:spLocks noGrp="1"/>
          </p:cNvSpPr>
          <p:nvPr>
            <p:ph type="body" sz="quarter" idx="10"/>
          </p:nvPr>
        </p:nvSpPr>
        <p:spPr>
          <a:xfrm>
            <a:off x="5339132" y="101311"/>
            <a:ext cx="1371600" cy="2938037"/>
          </a:xfrm>
        </p:spPr>
        <p:txBody>
          <a:bodyPr/>
          <a:lstStyle/>
          <a:p>
            <a:r>
              <a:rPr lang="en-US" dirty="0">
                <a:hlinkClick r:id="rId3"/>
              </a:rPr>
              <a:t>https://commons.wikimedia.org/w/index.php?title=Special:Search&amp;limit=500&amp;offset=0&amp;ns0=1&amp;ns6=1&amp;ns12=1&amp;ns14=1&amp;ns100=1&amp;ns106=1&amp;search=judea&amp;advancedSearch-current={%22namespaces%22:[6,12,14,100,106,0]}#/media/File:Ploughing_in_Judea.jpg</a:t>
            </a:r>
            <a:endParaRPr lang="en-US" dirty="0"/>
          </a:p>
          <a:p>
            <a:r>
              <a:rPr lang="en-US" dirty="0"/>
              <a:t>Image is PD as of 2010.</a:t>
            </a:r>
          </a:p>
          <a:p>
            <a:r>
              <a:rPr lang="en-US" dirty="0"/>
              <a:t>(accessed on December 7, 2016)</a:t>
            </a:r>
          </a:p>
          <a:p>
            <a:r>
              <a:rPr lang="en-US" dirty="0"/>
              <a:t>New Slide</a:t>
            </a:r>
          </a:p>
        </p:txBody>
      </p:sp>
      <p:sp>
        <p:nvSpPr>
          <p:cNvPr id="5" name="Title 1">
            <a:extLst>
              <a:ext uri="{FF2B5EF4-FFF2-40B4-BE49-F238E27FC236}">
                <a16:creationId xmlns:a16="http://schemas.microsoft.com/office/drawing/2014/main" xmlns="" id="{C2110665-A3C5-624A-AA09-59AD2D2CE272}"/>
              </a:ext>
            </a:extLst>
          </p:cNvPr>
          <p:cNvSpPr txBox="1">
            <a:spLocks/>
          </p:cNvSpPr>
          <p:nvPr/>
        </p:nvSpPr>
        <p:spPr>
          <a:xfrm>
            <a:off x="0" y="0"/>
            <a:ext cx="4379278" cy="731837"/>
          </a:xfrm>
          <a:prstGeom prst="rect">
            <a:avLst/>
          </a:prstGeom>
          <a:noFill/>
        </p:spPr>
        <p:txBody>
          <a:bodyPr vert="horz" lIns="82296" tIns="0" rIns="82296" bIns="0" rtlCol="0" anchor="ctr">
            <a:noAutofit/>
          </a:bodyPr>
          <a:lstStyle>
            <a:lvl1pPr marL="512763" indent="-512763" algn="l" defTabSz="464424" rtl="0" eaLnBrk="1" latinLnBrk="0" hangingPunct="1">
              <a:lnSpc>
                <a:spcPts val="1600"/>
              </a:lnSpc>
              <a:spcBef>
                <a:spcPct val="0"/>
              </a:spcBef>
              <a:buNone/>
              <a:defRPr sz="1200" b="1" kern="1200" spc="0" baseline="0">
                <a:solidFill>
                  <a:schemeClr val="accent2"/>
                </a:solidFill>
                <a:latin typeface="+mj-lt"/>
                <a:ea typeface="+mj-ea"/>
                <a:cs typeface="Times New Roman" pitchFamily="18" charset="0"/>
              </a:defRPr>
            </a:lvl1pPr>
          </a:lstStyle>
          <a:p>
            <a:r>
              <a:rPr lang="en-US"/>
              <a:t>The Ancient Roots of Modern Israel</a:t>
            </a:r>
            <a:endParaRPr lang="en-US" dirty="0"/>
          </a:p>
        </p:txBody>
      </p:sp>
      <p:sp>
        <p:nvSpPr>
          <p:cNvPr id="12" name="Content Placeholder 3">
            <a:extLst>
              <a:ext uri="{FF2B5EF4-FFF2-40B4-BE49-F238E27FC236}">
                <a16:creationId xmlns:a16="http://schemas.microsoft.com/office/drawing/2014/main" xmlns="" id="{E07BF3F7-1907-C34E-80B8-ABD33FAD54C9}"/>
              </a:ext>
            </a:extLst>
          </p:cNvPr>
          <p:cNvSpPr>
            <a:spLocks noGrp="1"/>
          </p:cNvSpPr>
          <p:nvPr>
            <p:ph idx="1"/>
          </p:nvPr>
        </p:nvSpPr>
        <p:spPr>
          <a:xfrm>
            <a:off x="76200" y="792163"/>
            <a:ext cx="2480883" cy="2071687"/>
          </a:xfrm>
        </p:spPr>
        <p:txBody>
          <a:bodyPr/>
          <a:lstStyle/>
          <a:p>
            <a:pPr marL="0" indent="0">
              <a:buNone/>
            </a:pPr>
            <a:r>
              <a:rPr lang="en-US" dirty="0"/>
              <a:t>In the Middle Bronze Age, the Israelites entered Palestine.</a:t>
            </a:r>
          </a:p>
          <a:p>
            <a:r>
              <a:rPr lang="en-US" dirty="0"/>
              <a:t>set stage for start of the Hebrew Bible</a:t>
            </a:r>
          </a:p>
          <a:p>
            <a:r>
              <a:rPr lang="en-US" dirty="0"/>
              <a:t>lived among a number of other tribes</a:t>
            </a:r>
          </a:p>
          <a:p>
            <a:r>
              <a:rPr lang="en-US" dirty="0"/>
              <a:t>led agricultural and semi-nomadic lives</a:t>
            </a:r>
          </a:p>
        </p:txBody>
      </p:sp>
      <p:pic>
        <p:nvPicPr>
          <p:cNvPr id="13" name="Picture 12">
            <a:extLst>
              <a:ext uri="{FF2B5EF4-FFF2-40B4-BE49-F238E27FC236}">
                <a16:creationId xmlns:a16="http://schemas.microsoft.com/office/drawing/2014/main" xmlns="" id="{F9166CAC-B722-6844-947E-DBC2EA51A0D5}"/>
              </a:ext>
            </a:extLst>
          </p:cNvPr>
          <p:cNvPicPr>
            <a:picLocks noChangeAspect="1"/>
          </p:cNvPicPr>
          <p:nvPr/>
        </p:nvPicPr>
        <p:blipFill rotWithShape="1">
          <a:blip r:embed="rId4"/>
          <a:srcRect l="3973" t="-29" r="8184" b="29"/>
          <a:stretch/>
        </p:blipFill>
        <p:spPr>
          <a:xfrm>
            <a:off x="3864795" y="1144921"/>
            <a:ext cx="898067" cy="742265"/>
          </a:xfrm>
          <a:prstGeom prst="rect">
            <a:avLst/>
          </a:prstGeom>
        </p:spPr>
      </p:pic>
    </p:spTree>
    <p:extLst>
      <p:ext uri="{BB962C8B-B14F-4D97-AF65-F5344CB8AC3E}">
        <p14:creationId xmlns:p14="http://schemas.microsoft.com/office/powerpoint/2010/main" val="1871053785"/>
      </p:ext>
    </p:extLst>
  </p:cSld>
  <p:clrMapOvr>
    <a:masterClrMapping/>
  </p:clrMapOvr>
</p:sld>
</file>

<file path=ppt/theme/theme1.xml><?xml version="1.0" encoding="utf-8"?>
<a:theme xmlns:a="http://schemas.openxmlformats.org/drawingml/2006/main" name="Video Slides">
  <a:themeElements>
    <a:clrScheme name="Jupiter">
      <a:dk1>
        <a:srgbClr val="333333"/>
      </a:dk1>
      <a:lt1>
        <a:srgbClr val="FFFFFF"/>
      </a:lt1>
      <a:dk2>
        <a:srgbClr val="6E7075"/>
      </a:dk2>
      <a:lt2>
        <a:srgbClr val="C1BFBF"/>
      </a:lt2>
      <a:accent1>
        <a:srgbClr val="327788"/>
      </a:accent1>
      <a:accent2>
        <a:srgbClr val="F78D26"/>
      </a:accent2>
      <a:accent3>
        <a:srgbClr val="7FB14D"/>
      </a:accent3>
      <a:accent4>
        <a:srgbClr val="349591"/>
      </a:accent4>
      <a:accent5>
        <a:srgbClr val="7030A0"/>
      </a:accent5>
      <a:accent6>
        <a:srgbClr val="F4473C"/>
      </a:accent6>
      <a:hlink>
        <a:srgbClr val="47A5C9"/>
      </a:hlink>
      <a:folHlink>
        <a:srgbClr val="798EE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lumMod val="20000"/>
            <a:lumOff val="80000"/>
          </a:schemeClr>
        </a:solidFill>
        <a:ln w="6350" cmpd="sng">
          <a:solidFill>
            <a:schemeClr val="accent4"/>
          </a:solidFill>
          <a:miter lim="800000"/>
          <a:headEnd/>
          <a:tailEnd/>
        </a:ln>
      </a:spPr>
      <a:bodyPr wrap="square" lIns="45720" tIns="45720" rIns="45720" bIns="45720" anchor="ctr"/>
      <a:lstStyle>
        <a:defPPr algn="ctr">
          <a:spcBef>
            <a:spcPct val="0"/>
          </a:spcBef>
          <a:defRPr sz="1000" b="1" dirty="0" err="1"/>
        </a:defPPr>
      </a:lst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0.xml><?xml version="1.0" encoding="utf-8"?>
<a:theme xmlns:a="http://schemas.openxmlformats.org/drawingml/2006/main" name="7_Task Slide">
  <a:themeElements>
    <a:clrScheme name="Jupiter">
      <a:dk1>
        <a:srgbClr val="333333"/>
      </a:dk1>
      <a:lt1>
        <a:srgbClr val="FFFFFF"/>
      </a:lt1>
      <a:dk2>
        <a:srgbClr val="6E7075"/>
      </a:dk2>
      <a:lt2>
        <a:srgbClr val="C1BFBF"/>
      </a:lt2>
      <a:accent1>
        <a:srgbClr val="327788"/>
      </a:accent1>
      <a:accent2>
        <a:srgbClr val="F78D26"/>
      </a:accent2>
      <a:accent3>
        <a:srgbClr val="7FB14D"/>
      </a:accent3>
      <a:accent4>
        <a:srgbClr val="349591"/>
      </a:accent4>
      <a:accent5>
        <a:srgbClr val="7030A0"/>
      </a:accent5>
      <a:accent6>
        <a:srgbClr val="F4473C"/>
      </a:accent6>
      <a:hlink>
        <a:srgbClr val="47A5C9"/>
      </a:hlink>
      <a:folHlink>
        <a:srgbClr val="798EE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w="6350">
          <a:solidFill>
            <a:schemeClr val="accent1"/>
          </a:solidFill>
        </a:ln>
      </a:spPr>
      <a:bodyPr rot="0" spcFirstLastPara="0" vertOverflow="overflow" horzOverflow="overflow" vert="horz" wrap="square" lIns="274320" tIns="0" rIns="274320" bIns="0" numCol="1" spcCol="0" rtlCol="0" fromWordArt="0" anchor="ctr" anchorCtr="0" forceAA="0" compatLnSpc="1">
        <a:prstTxWarp prst="textNoShape">
          <a:avLst/>
        </a:prstTxWarp>
        <a:noAutofit/>
      </a:bodyPr>
      <a:lstStyle>
        <a:defPPr algn="ctr">
          <a:lnSpc>
            <a:spcPct val="120000"/>
          </a:lnSpc>
          <a:spcBef>
            <a:spcPts val="0"/>
          </a:spcBef>
          <a:spcAft>
            <a:spcPts val="0"/>
          </a:spcAft>
          <a:buClrTx/>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000" dirty="0" smtClean="0">
            <a:latin typeface="Arial" pitchFamily="34" charset="0"/>
            <a:cs typeface="Arial" pitchFamily="34" charset="0"/>
          </a:defRPr>
        </a:defPPr>
      </a:lstStyle>
    </a:txDef>
  </a:objectDefaults>
  <a:extraClrSchemeLst/>
</a:theme>
</file>

<file path=ppt/theme/theme11.xml><?xml version="1.0" encoding="utf-8"?>
<a:theme xmlns:a="http://schemas.openxmlformats.org/drawingml/2006/main" name="4_Task Slide">
  <a:themeElements>
    <a:clrScheme name="Jupiter">
      <a:dk1>
        <a:srgbClr val="333333"/>
      </a:dk1>
      <a:lt1>
        <a:srgbClr val="FFFFFF"/>
      </a:lt1>
      <a:dk2>
        <a:srgbClr val="6E7075"/>
      </a:dk2>
      <a:lt2>
        <a:srgbClr val="C1BFBF"/>
      </a:lt2>
      <a:accent1>
        <a:srgbClr val="327788"/>
      </a:accent1>
      <a:accent2>
        <a:srgbClr val="F78D26"/>
      </a:accent2>
      <a:accent3>
        <a:srgbClr val="7FB14D"/>
      </a:accent3>
      <a:accent4>
        <a:srgbClr val="349591"/>
      </a:accent4>
      <a:accent5>
        <a:srgbClr val="7030A0"/>
      </a:accent5>
      <a:accent6>
        <a:srgbClr val="F4473C"/>
      </a:accent6>
      <a:hlink>
        <a:srgbClr val="47A5C9"/>
      </a:hlink>
      <a:folHlink>
        <a:srgbClr val="798EE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w="6350">
          <a:solidFill>
            <a:schemeClr val="accent1"/>
          </a:solidFill>
        </a:ln>
      </a:spPr>
      <a:bodyPr rot="0" spcFirstLastPara="0" vertOverflow="overflow" horzOverflow="overflow" vert="horz" wrap="square" lIns="274320" tIns="0" rIns="274320" bIns="0" numCol="1" spcCol="0" rtlCol="0" fromWordArt="0" anchor="ctr" anchorCtr="0" forceAA="0" compatLnSpc="1">
        <a:prstTxWarp prst="textNoShape">
          <a:avLst/>
        </a:prstTxWarp>
        <a:noAutofit/>
      </a:bodyPr>
      <a:lstStyle>
        <a:defPPr algn="ctr">
          <a:lnSpc>
            <a:spcPct val="120000"/>
          </a:lnSpc>
          <a:spcBef>
            <a:spcPts val="0"/>
          </a:spcBef>
          <a:spcAft>
            <a:spcPts val="0"/>
          </a:spcAft>
          <a:buClrTx/>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000" dirty="0" smtClean="0">
            <a:latin typeface="Arial" pitchFamily="34" charset="0"/>
            <a:cs typeface="Arial" pitchFamily="34" charset="0"/>
          </a:defRPr>
        </a:defPPr>
      </a:lstStyle>
    </a:txDef>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ask Slide">
  <a:themeElements>
    <a:clrScheme name="Jupiter">
      <a:dk1>
        <a:srgbClr val="333333"/>
      </a:dk1>
      <a:lt1>
        <a:srgbClr val="FFFFFF"/>
      </a:lt1>
      <a:dk2>
        <a:srgbClr val="6E7075"/>
      </a:dk2>
      <a:lt2>
        <a:srgbClr val="C1BFBF"/>
      </a:lt2>
      <a:accent1>
        <a:srgbClr val="327788"/>
      </a:accent1>
      <a:accent2>
        <a:srgbClr val="F78D26"/>
      </a:accent2>
      <a:accent3>
        <a:srgbClr val="7FB14D"/>
      </a:accent3>
      <a:accent4>
        <a:srgbClr val="349591"/>
      </a:accent4>
      <a:accent5>
        <a:srgbClr val="7030A0"/>
      </a:accent5>
      <a:accent6>
        <a:srgbClr val="F4473C"/>
      </a:accent6>
      <a:hlink>
        <a:srgbClr val="47A5C9"/>
      </a:hlink>
      <a:folHlink>
        <a:srgbClr val="798EE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w="6350" cmpd="sng">
          <a:solidFill>
            <a:schemeClr val="accent1"/>
          </a:solidFill>
          <a:round/>
          <a:headEnd/>
          <a:tailEnd/>
        </a:ln>
      </a:spPr>
      <a:bodyPr wrap="none" lIns="0" tIns="0" rIns="0" bIns="0" anchor="ctr"/>
      <a:lstStyle>
        <a:defPPr>
          <a:defRPr/>
        </a:defPPr>
      </a:lstStyle>
    </a:spDef>
    <a:txDef>
      <a:spPr>
        <a:noFill/>
      </a:spPr>
      <a:bodyPr wrap="square" rtlCol="0">
        <a:spAutoFit/>
      </a:bodyPr>
      <a:lstStyle>
        <a:defPPr>
          <a:defRPr sz="1000"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Anchor Slides">
  <a:themeElements>
    <a:clrScheme name="Jupiter">
      <a:dk1>
        <a:srgbClr val="333333"/>
      </a:dk1>
      <a:lt1>
        <a:srgbClr val="FFFFFF"/>
      </a:lt1>
      <a:dk2>
        <a:srgbClr val="6E7075"/>
      </a:dk2>
      <a:lt2>
        <a:srgbClr val="C1BFBF"/>
      </a:lt2>
      <a:accent1>
        <a:srgbClr val="327788"/>
      </a:accent1>
      <a:accent2>
        <a:srgbClr val="F78D26"/>
      </a:accent2>
      <a:accent3>
        <a:srgbClr val="7FB14D"/>
      </a:accent3>
      <a:accent4>
        <a:srgbClr val="349591"/>
      </a:accent4>
      <a:accent5>
        <a:srgbClr val="7030A0"/>
      </a:accent5>
      <a:accent6>
        <a:srgbClr val="F4473C"/>
      </a:accent6>
      <a:hlink>
        <a:srgbClr val="47A5C9"/>
      </a:hlink>
      <a:folHlink>
        <a:srgbClr val="798EE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EVELOPMENT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Task Slide">
  <a:themeElements>
    <a:clrScheme name="Jupiter">
      <a:dk1>
        <a:srgbClr val="333333"/>
      </a:dk1>
      <a:lt1>
        <a:srgbClr val="FFFFFF"/>
      </a:lt1>
      <a:dk2>
        <a:srgbClr val="6E7075"/>
      </a:dk2>
      <a:lt2>
        <a:srgbClr val="C1BFBF"/>
      </a:lt2>
      <a:accent1>
        <a:srgbClr val="327788"/>
      </a:accent1>
      <a:accent2>
        <a:srgbClr val="F78D26"/>
      </a:accent2>
      <a:accent3>
        <a:srgbClr val="7FB14D"/>
      </a:accent3>
      <a:accent4>
        <a:srgbClr val="349591"/>
      </a:accent4>
      <a:accent5>
        <a:srgbClr val="7030A0"/>
      </a:accent5>
      <a:accent6>
        <a:srgbClr val="F4473C"/>
      </a:accent6>
      <a:hlink>
        <a:srgbClr val="47A5C9"/>
      </a:hlink>
      <a:folHlink>
        <a:srgbClr val="798EE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w="6350" cmpd="sng">
          <a:solidFill>
            <a:schemeClr val="accent1"/>
          </a:solidFill>
          <a:round/>
          <a:headEnd/>
          <a:tailEnd/>
        </a:ln>
      </a:spPr>
      <a:bodyPr wrap="none" lIns="0" tIns="0" rIns="0" bIns="0" anchor="ctr"/>
      <a:lstStyle>
        <a:defPPr>
          <a:defRPr/>
        </a:defPPr>
      </a:lstStyle>
    </a:spDef>
    <a:txDef>
      <a:spPr>
        <a:noFill/>
      </a:spPr>
      <a:bodyPr wrap="square" rtlCol="0">
        <a:spAutoFit/>
      </a:bodyPr>
      <a:lstStyle>
        <a:defPPr>
          <a:defRPr sz="1000" dirty="0" smtClean="0">
            <a:latin typeface="Arial" pitchFamily="34" charset="0"/>
            <a:cs typeface="Arial" pitchFamily="34" charset="0"/>
          </a:defRPr>
        </a:defPPr>
      </a:lstStyle>
    </a:txDef>
  </a:objectDefaults>
  <a:extraClrSchemeLst/>
</a:theme>
</file>

<file path=ppt/theme/theme6.xml><?xml version="1.0" encoding="utf-8"?>
<a:theme xmlns:a="http://schemas.openxmlformats.org/drawingml/2006/main" name="2_Task Slide">
  <a:themeElements>
    <a:clrScheme name="Jupiter">
      <a:dk1>
        <a:srgbClr val="333333"/>
      </a:dk1>
      <a:lt1>
        <a:srgbClr val="FFFFFF"/>
      </a:lt1>
      <a:dk2>
        <a:srgbClr val="6E7075"/>
      </a:dk2>
      <a:lt2>
        <a:srgbClr val="C1BFBF"/>
      </a:lt2>
      <a:accent1>
        <a:srgbClr val="327788"/>
      </a:accent1>
      <a:accent2>
        <a:srgbClr val="F78D26"/>
      </a:accent2>
      <a:accent3>
        <a:srgbClr val="7FB14D"/>
      </a:accent3>
      <a:accent4>
        <a:srgbClr val="349591"/>
      </a:accent4>
      <a:accent5>
        <a:srgbClr val="7030A0"/>
      </a:accent5>
      <a:accent6>
        <a:srgbClr val="F4473C"/>
      </a:accent6>
      <a:hlink>
        <a:srgbClr val="47A5C9"/>
      </a:hlink>
      <a:folHlink>
        <a:srgbClr val="798EE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w="6350" cmpd="sng">
          <a:solidFill>
            <a:schemeClr val="accent1"/>
          </a:solidFill>
          <a:round/>
          <a:headEnd/>
          <a:tailEnd/>
        </a:ln>
      </a:spPr>
      <a:bodyPr wrap="none" lIns="0" tIns="0" rIns="0" bIns="0" anchor="ctr"/>
      <a:lstStyle>
        <a:defPPr>
          <a:defRPr/>
        </a:defPPr>
      </a:lstStyle>
    </a:spDef>
    <a:txDef>
      <a:spPr>
        <a:noFill/>
      </a:spPr>
      <a:bodyPr wrap="square" rtlCol="0">
        <a:spAutoFit/>
      </a:bodyPr>
      <a:lstStyle>
        <a:defPPr>
          <a:defRPr sz="1000" dirty="0" smtClean="0">
            <a:latin typeface="Arial" pitchFamily="34" charset="0"/>
            <a:cs typeface="Arial" pitchFamily="34" charset="0"/>
          </a:defRPr>
        </a:defPPr>
      </a:lstStyle>
    </a:txDef>
  </a:objectDefaults>
  <a:extraClrSchemeLst/>
</a:theme>
</file>

<file path=ppt/theme/theme7.xml><?xml version="1.0" encoding="utf-8"?>
<a:theme xmlns:a="http://schemas.openxmlformats.org/drawingml/2006/main" name="8_Task Slide">
  <a:themeElements>
    <a:clrScheme name="Jupiter">
      <a:dk1>
        <a:srgbClr val="333333"/>
      </a:dk1>
      <a:lt1>
        <a:srgbClr val="FFFFFF"/>
      </a:lt1>
      <a:dk2>
        <a:srgbClr val="6E7075"/>
      </a:dk2>
      <a:lt2>
        <a:srgbClr val="C1BFBF"/>
      </a:lt2>
      <a:accent1>
        <a:srgbClr val="327788"/>
      </a:accent1>
      <a:accent2>
        <a:srgbClr val="F78D26"/>
      </a:accent2>
      <a:accent3>
        <a:srgbClr val="7FB14D"/>
      </a:accent3>
      <a:accent4>
        <a:srgbClr val="349591"/>
      </a:accent4>
      <a:accent5>
        <a:srgbClr val="7030A0"/>
      </a:accent5>
      <a:accent6>
        <a:srgbClr val="F4473C"/>
      </a:accent6>
      <a:hlink>
        <a:srgbClr val="47A5C9"/>
      </a:hlink>
      <a:folHlink>
        <a:srgbClr val="798EE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w="6350">
          <a:solidFill>
            <a:schemeClr val="accent1"/>
          </a:solidFill>
        </a:ln>
      </a:spPr>
      <a:bodyPr rot="0" spcFirstLastPara="0" vertOverflow="overflow" horzOverflow="overflow" vert="horz" wrap="square" lIns="274320" tIns="0" rIns="274320" bIns="0" numCol="1" spcCol="0" rtlCol="0" fromWordArt="0" anchor="ctr" anchorCtr="0" forceAA="0" compatLnSpc="1">
        <a:prstTxWarp prst="textNoShape">
          <a:avLst/>
        </a:prstTxWarp>
        <a:noAutofit/>
      </a:bodyPr>
      <a:lstStyle>
        <a:defPPr algn="ctr">
          <a:lnSpc>
            <a:spcPct val="120000"/>
          </a:lnSpc>
          <a:spcBef>
            <a:spcPts val="0"/>
          </a:spcBef>
          <a:spcAft>
            <a:spcPts val="0"/>
          </a:spcAft>
          <a:buClrTx/>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000" dirty="0" smtClean="0">
            <a:latin typeface="Arial" pitchFamily="34" charset="0"/>
            <a:cs typeface="Arial" pitchFamily="34" charset="0"/>
          </a:defRPr>
        </a:defPPr>
      </a:lstStyle>
    </a:txDef>
  </a:objectDefaults>
  <a:extraClrSchemeLst/>
</a:theme>
</file>

<file path=ppt/theme/theme8.xml><?xml version="1.0" encoding="utf-8"?>
<a:theme xmlns:a="http://schemas.openxmlformats.org/drawingml/2006/main" name="3_Task Slide">
  <a:themeElements>
    <a:clrScheme name="Jupiter">
      <a:dk1>
        <a:srgbClr val="333333"/>
      </a:dk1>
      <a:lt1>
        <a:srgbClr val="FFFFFF"/>
      </a:lt1>
      <a:dk2>
        <a:srgbClr val="6E7075"/>
      </a:dk2>
      <a:lt2>
        <a:srgbClr val="C1BFBF"/>
      </a:lt2>
      <a:accent1>
        <a:srgbClr val="327788"/>
      </a:accent1>
      <a:accent2>
        <a:srgbClr val="F78D26"/>
      </a:accent2>
      <a:accent3>
        <a:srgbClr val="7FB14D"/>
      </a:accent3>
      <a:accent4>
        <a:srgbClr val="349591"/>
      </a:accent4>
      <a:accent5>
        <a:srgbClr val="7030A0"/>
      </a:accent5>
      <a:accent6>
        <a:srgbClr val="F4473C"/>
      </a:accent6>
      <a:hlink>
        <a:srgbClr val="47A5C9"/>
      </a:hlink>
      <a:folHlink>
        <a:srgbClr val="798EE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w="6350" cmpd="sng">
          <a:solidFill>
            <a:schemeClr val="accent1"/>
          </a:solidFill>
          <a:round/>
          <a:headEnd/>
          <a:tailEnd/>
        </a:ln>
      </a:spPr>
      <a:bodyPr wrap="none" lIns="0" tIns="0" rIns="0" bIns="0" anchor="ctr"/>
      <a:lstStyle>
        <a:defPPr>
          <a:defRPr/>
        </a:defPPr>
      </a:lstStyle>
    </a:spDef>
    <a:txDef>
      <a:spPr>
        <a:noFill/>
      </a:spPr>
      <a:bodyPr wrap="square" rtlCol="0">
        <a:spAutoFit/>
      </a:bodyPr>
      <a:lstStyle>
        <a:defPPr>
          <a:defRPr sz="1000" dirty="0" smtClean="0">
            <a:latin typeface="Arial" pitchFamily="34" charset="0"/>
            <a:cs typeface="Arial" pitchFamily="34" charset="0"/>
          </a:defRPr>
        </a:defPPr>
      </a:lstStyle>
    </a:txDef>
  </a:objectDefaults>
  <a:extraClrSchemeLst/>
</a:theme>
</file>

<file path=ppt/theme/theme9.xml><?xml version="1.0" encoding="utf-8"?>
<a:theme xmlns:a="http://schemas.openxmlformats.org/drawingml/2006/main" name="12_Task Slide">
  <a:themeElements>
    <a:clrScheme name="Jupiter">
      <a:dk1>
        <a:srgbClr val="333333"/>
      </a:dk1>
      <a:lt1>
        <a:srgbClr val="FFFFFF"/>
      </a:lt1>
      <a:dk2>
        <a:srgbClr val="6E7075"/>
      </a:dk2>
      <a:lt2>
        <a:srgbClr val="C1BFBF"/>
      </a:lt2>
      <a:accent1>
        <a:srgbClr val="327788"/>
      </a:accent1>
      <a:accent2>
        <a:srgbClr val="F78D26"/>
      </a:accent2>
      <a:accent3>
        <a:srgbClr val="7FB14D"/>
      </a:accent3>
      <a:accent4>
        <a:srgbClr val="349591"/>
      </a:accent4>
      <a:accent5>
        <a:srgbClr val="7030A0"/>
      </a:accent5>
      <a:accent6>
        <a:srgbClr val="F4473C"/>
      </a:accent6>
      <a:hlink>
        <a:srgbClr val="47A5C9"/>
      </a:hlink>
      <a:folHlink>
        <a:srgbClr val="798EE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w="6350" cmpd="sng">
          <a:solidFill>
            <a:schemeClr val="accent1"/>
          </a:solidFill>
          <a:round/>
          <a:headEnd/>
          <a:tailEnd/>
        </a:ln>
      </a:spPr>
      <a:bodyPr wrap="none" lIns="0" tIns="0" rIns="0" bIns="0" anchor="ctr"/>
      <a:lstStyle>
        <a:defPPr>
          <a:defRPr/>
        </a:defPPr>
      </a:lstStyle>
    </a:spDef>
    <a:txDef>
      <a:spPr>
        <a:noFill/>
      </a:spPr>
      <a:bodyPr wrap="square" rtlCol="0">
        <a:spAutoFit/>
      </a:bodyPr>
      <a:lstStyle>
        <a:defPPr>
          <a:defRPr sz="1000" dirty="0" smtClean="0">
            <a:latin typeface="Arial" pitchFamily="34" charset="0"/>
            <a:cs typeface="Arial" pitchFamily="34"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A775BF39E1EF47A87A707A3F0446D3" ma:contentTypeVersion="4" ma:contentTypeDescription="Create a new document." ma:contentTypeScope="" ma:versionID="1fa1c6e1ea8f5aa921d80f03c0c67c3c">
  <xsd:schema xmlns:xsd="http://www.w3.org/2001/XMLSchema" xmlns:xs="http://www.w3.org/2001/XMLSchema" xmlns:p="http://schemas.microsoft.com/office/2006/metadata/properties" xmlns:ns2="8e8c147c-4a44-4efb-abf1-e3af25080dca" targetNamespace="http://schemas.microsoft.com/office/2006/metadata/properties" ma:root="true" ma:fieldsID="f17500eb64ac33182b0233a6d7c39266" ns2:_="">
    <xsd:import namespace="8e8c147c-4a44-4efb-abf1-e3af25080dca"/>
    <xsd:element name="properties">
      <xsd:complexType>
        <xsd:sequence>
          <xsd:element name="documentManagement">
            <xsd:complexType>
              <xsd:all>
                <xsd:element ref="ns2:TaxKeywordTaxHTField" minOccurs="0"/>
                <xsd:element ref="ns2:TaxCatchAl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8c147c-4a44-4efb-abf1-e3af25080dca"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c92f40f2-0dae-420a-b818-205efde7779f"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e144788f-eb56-466f-9027-41993022a6df}" ma:internalName="TaxCatchAll" ma:showField="CatchAllData" ma:web="8e8c147c-4a44-4efb-abf1-e3af25080dca">
      <xsd:complexType>
        <xsd:complexContent>
          <xsd:extension base="dms:MultiChoiceLookup">
            <xsd:sequence>
              <xsd:element name="Value" type="dms:Lookup" maxOccurs="unbounded" minOccurs="0" nillable="true"/>
            </xsd:sequence>
          </xsd:extension>
        </xsd:complexContent>
      </xsd:complex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8e8c147c-4a44-4efb-abf1-e3af25080dca">NYTQRMT4MAHZ-83-74841</_dlc_DocId>
    <_dlc_DocIdUrl xmlns="8e8c147c-4a44-4efb-abf1-e3af25080dca">
      <Url>http://eportal.education2020.com/Curriculum/CSS/_layouts/DocIdRedir.aspx?ID=NYTQRMT4MAHZ-83-74841</Url>
      <Description>NYTQRMT4MAHZ-83-74841</Description>
    </_dlc_DocIdUrl>
    <TaxCatchAll xmlns="8e8c147c-4a44-4efb-abf1-e3af25080dca">
      <Value>7432</Value>
    </TaxCatchAll>
    <TaxKeywordTaxHTField xmlns="8e8c147c-4a44-4efb-abf1-e3af25080dca">
      <Terms xmlns="http://schemas.microsoft.com/office/infopath/2007/PartnerControls">
        <TermInfo xmlns="http://schemas.microsoft.com/office/infopath/2007/PartnerControls">
          <TermName xmlns="http://schemas.microsoft.com/office/infopath/2007/PartnerControls">Lesson Shell</TermName>
          <TermId xmlns="http://schemas.microsoft.com/office/infopath/2007/PartnerControls">7b823159-1b76-4161-b004-4b1e873e8ffe</TermId>
        </TermInfo>
      </Terms>
    </TaxKeywordTaxHTField>
  </documentManagement>
</p:properties>
</file>

<file path=customXml/itemProps1.xml><?xml version="1.0" encoding="utf-8"?>
<ds:datastoreItem xmlns:ds="http://schemas.openxmlformats.org/officeDocument/2006/customXml" ds:itemID="{D384F2B0-C793-4944-B8A7-00EAB581A2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8c147c-4a44-4efb-abf1-e3af25080d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ECF812-387C-4DE4-B9A3-9F7A72D3EC4A}">
  <ds:schemaRefs>
    <ds:schemaRef ds:uri="http://schemas.microsoft.com/sharepoint/events"/>
  </ds:schemaRefs>
</ds:datastoreItem>
</file>

<file path=customXml/itemProps3.xml><?xml version="1.0" encoding="utf-8"?>
<ds:datastoreItem xmlns:ds="http://schemas.openxmlformats.org/officeDocument/2006/customXml" ds:itemID="{C7416547-9528-4DED-9142-FDA4CE3DA67D}">
  <ds:schemaRefs>
    <ds:schemaRef ds:uri="http://schemas.microsoft.com/sharepoint/v3/contenttype/forms"/>
  </ds:schemaRefs>
</ds:datastoreItem>
</file>

<file path=customXml/itemProps4.xml><?xml version="1.0" encoding="utf-8"?>
<ds:datastoreItem xmlns:ds="http://schemas.openxmlformats.org/officeDocument/2006/customXml" ds:itemID="{05D38530-3CCC-436F-BB00-72BDEC3E8657}">
  <ds:schemaRefs>
    <ds:schemaRef ds:uri="http://schemas.microsoft.com/office/2006/metadata/properties"/>
    <ds:schemaRef ds:uri="http://schemas.microsoft.com/office/infopath/2007/PartnerControls"/>
    <ds:schemaRef ds:uri="8e8c147c-4a44-4efb-abf1-e3af25080dca"/>
  </ds:schemaRefs>
</ds:datastoreItem>
</file>

<file path=docProps/app.xml><?xml version="1.0" encoding="utf-8"?>
<Properties xmlns="http://schemas.openxmlformats.org/officeDocument/2006/extended-properties" xmlns:vt="http://schemas.openxmlformats.org/officeDocument/2006/docPropsVTypes">
  <TotalTime>29496</TotalTime>
  <Words>1946</Words>
  <Application>Microsoft Office PowerPoint</Application>
  <PresentationFormat>Custom</PresentationFormat>
  <Paragraphs>338</Paragraphs>
  <Slides>16</Slides>
  <Notes>16</Notes>
  <HiddenSlides>0</HiddenSlides>
  <MMClips>0</MMClips>
  <ScaleCrop>false</ScaleCrop>
  <HeadingPairs>
    <vt:vector size="4" baseType="variant">
      <vt:variant>
        <vt:lpstr>Theme</vt:lpstr>
      </vt:variant>
      <vt:variant>
        <vt:i4>11</vt:i4>
      </vt:variant>
      <vt:variant>
        <vt:lpstr>Slide Titles</vt:lpstr>
      </vt:variant>
      <vt:variant>
        <vt:i4>16</vt:i4>
      </vt:variant>
    </vt:vector>
  </HeadingPairs>
  <TitlesOfParts>
    <vt:vector size="27" baseType="lpstr">
      <vt:lpstr>Video Slides</vt:lpstr>
      <vt:lpstr>Task Slide</vt:lpstr>
      <vt:lpstr>Anchor Slides</vt:lpstr>
      <vt:lpstr>DEVELOPMENT SLIDES</vt:lpstr>
      <vt:lpstr>1_Task Slide</vt:lpstr>
      <vt:lpstr>2_Task Slide</vt:lpstr>
      <vt:lpstr>8_Task Slide</vt:lpstr>
      <vt:lpstr>3_Task Slide</vt:lpstr>
      <vt:lpstr>12_Task Slide</vt:lpstr>
      <vt:lpstr>7_Task Slide</vt:lpstr>
      <vt:lpstr>4_Task Slide</vt:lpstr>
      <vt:lpstr>Lesson Info</vt:lpstr>
      <vt:lpstr>Draft Comments</vt:lpstr>
      <vt:lpstr> What was the impact of the establishment of Israel? </vt:lpstr>
      <vt:lpstr> Lesson Goals</vt:lpstr>
      <vt:lpstr> Words to Know</vt:lpstr>
      <vt:lpstr>Map Skills </vt:lpstr>
      <vt:lpstr>British Promises</vt:lpstr>
      <vt:lpstr> What was the impact of the establishment of Israel? </vt:lpstr>
      <vt:lpstr>The Ancient Roots of Modern Israel</vt:lpstr>
      <vt:lpstr>Reasons for the Growth of Zionism </vt:lpstr>
      <vt:lpstr>British Promises</vt:lpstr>
      <vt:lpstr>The Balfour Declaration</vt:lpstr>
      <vt:lpstr> What was the impact of the establishment of Israel? </vt:lpstr>
      <vt:lpstr> Lesson Goals</vt:lpstr>
      <vt:lpstr> Analyze point of view in primary and secondary sources about the establishment of Israel.</vt:lpstr>
      <vt:lpstr>Theodor Herzl</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Charlie Potter</dc:creator>
  <cp:keywords>Lesson Shell</cp:keywords>
  <cp:lastModifiedBy>David Milatz</cp:lastModifiedBy>
  <cp:revision>714</cp:revision>
  <dcterms:created xsi:type="dcterms:W3CDTF">2012-10-09T20:38:32Z</dcterms:created>
  <dcterms:modified xsi:type="dcterms:W3CDTF">2019-10-24T21:09:39Z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0x010100CBA775BF39E1EF47A87A707A3F0446D3</vt:lpwstr>
  </property>
  <property fmtid="{D5CDD505-2E9C-101B-9397-08002B2CF9AE}" pid="3" name="_dlc_DocIdItemGuid">
    <vt:lpwstr>c616b931-7058-4cc5-9921-8b0d4fe30872</vt:lpwstr>
  </property>
  <property fmtid="{D5CDD505-2E9C-101B-9397-08002B2CF9AE}" pid="4" name="TaxKeyword">
    <vt:lpwstr>7432;#Lesson Shell|7b823159-1b76-4161-b004-4b1e873e8ffe</vt:lpwstr>
  </property>
</Properties>
</file>