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73481" autoAdjust="0"/>
  </p:normalViewPr>
  <p:slideViewPr>
    <p:cSldViewPr snapToGrid="0">
      <p:cViewPr varScale="1">
        <p:scale>
          <a:sx n="118" d="100"/>
          <a:sy n="118" d="100"/>
        </p:scale>
        <p:origin x="-614" y="-91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Definitions:</a:t>
            </a:r>
          </a:p>
          <a:p>
            <a:pPr marL="0" indent="0">
              <a:buFont typeface="Arial" pitchFamily="34" charset="0"/>
              <a:buNone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 – the process of a person or group - 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Book Antiqua"/>
              </a:rPr>
              <a:t>x-y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Book Antiqua"/>
              </a:rPr>
              <a:t>z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- becoming a part of a different society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emigrate – leave one nation to move to another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mandate – an order putting a nation in charge of managing another nation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dirty="0">
                <a:solidFill>
                  <a:schemeClr val="accent5"/>
                </a:solidFill>
              </a:rPr>
              <a:t>partition</a:t>
            </a:r>
            <a:r>
              <a:rPr lang="en-US" sz="800" b="1" dirty="0">
                <a:solidFill>
                  <a:schemeClr val="accent5"/>
                </a:solidFill>
              </a:rPr>
              <a:t> 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– the act of dividing something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Zionism – a political movement dedicated to the establishment and maintenance of a Jewish state in Palestine</a:t>
            </a:r>
          </a:p>
          <a:p>
            <a:pPr marL="171450" marR="0" indent="-17145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assimilation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Zionism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83" y="836054"/>
            <a:ext cx="1143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7" y="1114403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209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1111250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21276</TotalTime>
  <Words>990</Words>
  <Application>Microsoft Office PowerPoint</Application>
  <PresentationFormat>Custom</PresentationFormat>
  <Paragraphs>167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David Milatz</cp:lastModifiedBy>
  <cp:revision>621</cp:revision>
  <dcterms:created xsi:type="dcterms:W3CDTF">2012-10-09T20:38:32Z</dcterms:created>
  <dcterms:modified xsi:type="dcterms:W3CDTF">2019-10-24T21:01:18Z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