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8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3CBD-C80B-452A-A048-B72FE42599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3042-2307-42AF-8A81-85F522C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95795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6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Milatz</dc:creator>
  <cp:lastModifiedBy>David Milatz</cp:lastModifiedBy>
  <cp:revision>2</cp:revision>
  <dcterms:created xsi:type="dcterms:W3CDTF">2019-11-08T01:38:49Z</dcterms:created>
  <dcterms:modified xsi:type="dcterms:W3CDTF">2019-11-08T01:46:18Z</dcterms:modified>
</cp:coreProperties>
</file>