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60000" autoAdjust="0"/>
  </p:normalViewPr>
  <p:slideViewPr>
    <p:cSldViewPr snapToGrid="0">
      <p:cViewPr varScale="1">
        <p:scale>
          <a:sx n="155" d="100"/>
          <a:sy n="155" d="100"/>
        </p:scale>
        <p:origin x="-324" y="-90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</a:t>
            </a:r>
            <a:r>
              <a:rPr lang="en-US" sz="1100" b="1" dirty="0" smtClean="0"/>
              <a:t>Definitions:</a:t>
            </a:r>
          </a:p>
          <a:p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assimilation – the process of a person or group becoming a part of a different society.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emigrate – leave one nation to move to another.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mandate – an order putting a nation in charge of managing another nation. ˜˚˘˛(Spacing Modifier Letters)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ẀẁỳẄ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 Additional)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partition</a:t>
            </a: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the act of dividing something.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{@}} (Basic Latin) §¶ÅÃ (Latin-1 Supplement)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Zionism – a political movement dedicated to the establishment and maintenance of a Jewish state in Palestine.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Ħæę</a:t>
            </a:r>
            <a:r>
              <a:rPr kumimoji="0" lang="hu-HU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ű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Arial Unicode MS"/>
                <a:cs typeface="Arial Unicode MS"/>
              </a:rPr>
              <a:t> (Latin Extended-A)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ǼǽǾ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(Latin Extended-B)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imilation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xxxxx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uuuuu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wwwww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zzzz.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grate 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aaaaaa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bbbbbb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cccccc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dddddd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date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–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fffff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ggggg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hhhh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iiii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Book Antiqua"/>
              </a:rPr>
              <a:t>.</a:t>
            </a: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assimilation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Zionism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5"/>
                </a:solidFill>
              </a:rPr>
              <a:t>imilation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grate</a:t>
            </a:r>
            <a:endParaRPr lang="en-US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date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925513"/>
            <a:ext cx="1143000" cy="9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171575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74" y="12041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24" y="12207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21293</TotalTime>
  <Words>1071</Words>
  <Application>Microsoft Office PowerPoint</Application>
  <PresentationFormat>Custom</PresentationFormat>
  <Paragraphs>173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dmilatz</cp:lastModifiedBy>
  <cp:revision>630</cp:revision>
  <dcterms:created xsi:type="dcterms:W3CDTF">2012-10-09T20:38:32Z</dcterms:created>
  <dcterms:modified xsi:type="dcterms:W3CDTF">2019-10-25T01:18:25Z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