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60000" autoAdjust="0"/>
  </p:normalViewPr>
  <p:slideViewPr>
    <p:cSldViewPr snapToGrid="0">
      <p:cViewPr varScale="1">
        <p:scale>
          <a:sx n="155" d="100"/>
          <a:sy n="155" d="100"/>
        </p:scale>
        <p:origin x="-324" y="-90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47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</a:t>
            </a:r>
            <a:r>
              <a:rPr lang="en-US" sz="1100" b="1" dirty="0" smtClean="0"/>
              <a:t>Definitions:</a:t>
            </a:r>
          </a:p>
          <a:p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assimilation – the process of a person or group becoming a part of a different society.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emigrate – leave one nation to move to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another.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mandate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an order putting a nation in charge of managing another nation.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˜˚˘˛(Spacing Modifier Letters)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ẀẁỳẄ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 Additional)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the act of dividing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something.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Zionism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a political movement dedicated to the establishment and maintenance of a Jewish state in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Palestine.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assimilation – the process of a person or group becoming a part of a different society. 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emigrate – leave one nation to move to another.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mandate – an order putting a nation in charge of managing another nation.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the act of dividing something.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assimilation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Zionism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assimilation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925513"/>
            <a:ext cx="11430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171575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74" y="120413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24" y="1220788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21290</TotalTime>
  <Words>1100</Words>
  <Application>Microsoft Office PowerPoint</Application>
  <PresentationFormat>Custom</PresentationFormat>
  <Paragraphs>174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dmilatz</cp:lastModifiedBy>
  <cp:revision>627</cp:revision>
  <dcterms:created xsi:type="dcterms:W3CDTF">2012-10-09T20:38:32Z</dcterms:created>
  <dcterms:modified xsi:type="dcterms:W3CDTF">2019-10-25T00:54:37Z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