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5"/>
    <p:sldMasterId id="2147483715" r:id="rId6"/>
    <p:sldMasterId id="2147483724" r:id="rId7"/>
    <p:sldMasterId id="2147483729" r:id="rId8"/>
    <p:sldMasterId id="2147483734" r:id="rId9"/>
  </p:sldMasterIdLst>
  <p:notesMasterIdLst>
    <p:notesMasterId r:id="rId22"/>
  </p:notesMasterIdLst>
  <p:handoutMasterIdLst>
    <p:handoutMasterId r:id="rId23"/>
  </p:handoutMasterIdLst>
  <p:sldIdLst>
    <p:sldId id="378" r:id="rId10"/>
    <p:sldId id="445" r:id="rId11"/>
    <p:sldId id="415" r:id="rId12"/>
    <p:sldId id="491" r:id="rId13"/>
    <p:sldId id="393" r:id="rId14"/>
    <p:sldId id="399" r:id="rId15"/>
    <p:sldId id="461" r:id="rId16"/>
    <p:sldId id="447" r:id="rId17"/>
    <p:sldId id="480" r:id="rId18"/>
    <p:sldId id="481" r:id="rId19"/>
    <p:sldId id="391" r:id="rId20"/>
    <p:sldId id="436" r:id="rId21"/>
  </p:sldIdLst>
  <p:sldSz cx="5202238" cy="2925763"/>
  <p:notesSz cx="6858000" cy="9144000"/>
  <p:defaultText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Lesson Info" id="{3CD9BDC2-4188-4C97-9902-041E97019DC9}">
          <p14:sldIdLst>
            <p14:sldId id="378"/>
            <p14:sldId id="445"/>
          </p14:sldIdLst>
        </p14:section>
        <p14:section name="Warm-Up" id="{1C601BF7-8686-4114-847B-5526C5E4E3EC}">
          <p14:sldIdLst>
            <p14:sldId id="415"/>
            <p14:sldId id="491"/>
            <p14:sldId id="393"/>
          </p14:sldIdLst>
        </p14:section>
        <p14:section name="Instruction 1" id="{AE5A990C-C555-42D6-9516-C2C99F78FCDA}">
          <p14:sldIdLst>
            <p14:sldId id="399"/>
            <p14:sldId id="461"/>
          </p14:sldIdLst>
        </p14:section>
        <p14:section name="Example Problem 1" id="{AD7EFE8C-3EC9-4D3E-8FB7-27E743B8EF3A}">
          <p14:sldIdLst>
            <p14:sldId id="447"/>
            <p14:sldId id="480"/>
            <p14:sldId id="481"/>
          </p14:sldIdLst>
        </p14:section>
        <p14:section name="Summary" id="{BE10E103-2636-4003-9D6E-E0D8A65EBB00}">
          <p14:sldIdLst>
            <p14:sldId id="391"/>
          </p14:sldIdLst>
        </p14:section>
        <p14:section name="IC and CR Assignment" id="{4E7045D1-53D3-4780-8192-081D7B075A2B}">
          <p14:sldIdLst>
            <p14:sldId id="436"/>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sa Rosenkrantz" initials="LR" lastIdx="12" clrIdx="0"/>
  <p:cmAuthor id="7" name="Laura Provost" initials="LP" lastIdx="10" clrIdx="7">
    <p:extLst/>
  </p:cmAuthor>
  <p:cmAuthor id="1" name="Charlie Potter" initials="CP" lastIdx="1" clrIdx="1"/>
  <p:cmAuthor id="8" name="Simonetti, Nicolas" initials="SN" lastIdx="11" clrIdx="8">
    <p:extLst/>
  </p:cmAuthor>
  <p:cmAuthor id="2" name="Aimee Tucker" initials="AT" lastIdx="9" clrIdx="2"/>
  <p:cmAuthor id="9" name="Dickensheets,  Kathleen" initials="DK" lastIdx="2" clrIdx="9">
    <p:extLst/>
  </p:cmAuthor>
  <p:cmAuthor id="3" name="Patricia D'Agostino" initials="PD" lastIdx="2" clrIdx="3"/>
  <p:cmAuthor id="10" name="Suzanne Walter" initials="SW" lastIdx="1" clrIdx="10">
    <p:extLst/>
  </p:cmAuthor>
  <p:cmAuthor id="4" name="Suzanne DeRouen" initials="SD" lastIdx="1" clrIdx="4"/>
  <p:cmAuthor id="11" name="Timothy Flynn" initials="TF" lastIdx="2" clrIdx="11">
    <p:extLst/>
  </p:cmAuthor>
  <p:cmAuthor id="5" name="Carman, Jennifer" initials="CJ" lastIdx="3" clrIdx="5">
    <p:extLst/>
  </p:cmAuthor>
  <p:cmAuthor id="6" name="Tonya Adkins" initials="TA" lastIdx="4"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1" autoAdjust="0"/>
    <p:restoredTop sz="73481" autoAdjust="0"/>
  </p:normalViewPr>
  <p:slideViewPr>
    <p:cSldViewPr snapToGrid="0">
      <p:cViewPr>
        <p:scale>
          <a:sx n="150" d="100"/>
          <a:sy n="150" d="100"/>
        </p:scale>
        <p:origin x="-1590" y="-336"/>
      </p:cViewPr>
      <p:guideLst>
        <p:guide orient="horz" pos="921"/>
        <p:guide pos="163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0" d="100"/>
          <a:sy n="90" d="100"/>
        </p:scale>
        <p:origin x="-37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2B270-A8A7-42FD-967D-BBF63E114749}" type="datetimeFigureOut">
              <a:rPr lang="en-US" smtClean="0"/>
              <a:t>10/14/2019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C3C54-922C-46EE-8EBE-C3E81CE7DB8B}" type="slidenum">
              <a:rPr lang="en-US" smtClean="0"/>
              <a:t>‹#›</a:t>
            </a:fld>
            <a:endParaRPr lang="en-US" dirty="0"/>
          </a:p>
        </p:txBody>
      </p:sp>
    </p:spTree>
    <p:extLst>
      <p:ext uri="{BB962C8B-B14F-4D97-AF65-F5344CB8AC3E}">
        <p14:creationId xmlns:p14="http://schemas.microsoft.com/office/powerpoint/2010/main" val="873639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90FCF-3638-4291-9812-0F33EF9EA4FD}" type="datetimeFigureOut">
              <a:rPr lang="en-US" smtClean="0"/>
              <a:t>10/14/2019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D5F2FC-1B93-4C95-BFAC-EBC142146859}" type="slidenum">
              <a:rPr lang="en-US" smtClean="0"/>
              <a:t>‹#›</a:t>
            </a:fld>
            <a:endParaRPr lang="en-US" dirty="0"/>
          </a:p>
        </p:txBody>
      </p:sp>
    </p:spTree>
    <p:extLst>
      <p:ext uri="{BB962C8B-B14F-4D97-AF65-F5344CB8AC3E}">
        <p14:creationId xmlns:p14="http://schemas.microsoft.com/office/powerpoint/2010/main" val="1355231761"/>
      </p:ext>
    </p:extLst>
  </p:cSld>
  <p:clrMap bg1="lt1" tx1="dk1" bg2="lt2" tx2="dk2" accent1="accent1" accent2="accent2" accent3="accent3" accent4="accent4" accent5="accent5" accent6="accent6" hlink="hlink" folHlink="folHlink"/>
  <p:notesStyle>
    <a:lvl1pPr marL="0" algn="l" defTabSz="464424" rtl="0" eaLnBrk="1" latinLnBrk="0" hangingPunct="1">
      <a:defRPr sz="1100" kern="1200" baseline="0">
        <a:solidFill>
          <a:schemeClr val="tx1"/>
        </a:solidFill>
        <a:latin typeface="+mn-lt"/>
        <a:ea typeface="+mn-ea"/>
        <a:cs typeface="+mn-cs"/>
      </a:defRPr>
    </a:lvl1pPr>
    <a:lvl2pPr marL="232212" algn="l" defTabSz="464424" rtl="0" eaLnBrk="1" latinLnBrk="0" hangingPunct="1">
      <a:defRPr sz="1100" kern="1200" baseline="0">
        <a:solidFill>
          <a:schemeClr val="tx1"/>
        </a:solidFill>
        <a:latin typeface="+mn-lt"/>
        <a:ea typeface="+mn-ea"/>
        <a:cs typeface="+mn-cs"/>
      </a:defRPr>
    </a:lvl2pPr>
    <a:lvl3pPr marL="464424" algn="l" defTabSz="464424" rtl="0" eaLnBrk="1" latinLnBrk="0" hangingPunct="1">
      <a:defRPr sz="1100" kern="1200" baseline="0">
        <a:solidFill>
          <a:schemeClr val="tx1"/>
        </a:solidFill>
        <a:latin typeface="+mn-lt"/>
        <a:ea typeface="+mn-ea"/>
        <a:cs typeface="+mn-cs"/>
      </a:defRPr>
    </a:lvl3pPr>
    <a:lvl4pPr marL="696636" algn="l" defTabSz="464424" rtl="0" eaLnBrk="1" latinLnBrk="0" hangingPunct="1">
      <a:defRPr sz="1100" kern="1200" baseline="0">
        <a:solidFill>
          <a:schemeClr val="tx1"/>
        </a:solidFill>
        <a:latin typeface="+mn-lt"/>
        <a:ea typeface="+mn-ea"/>
        <a:cs typeface="+mn-cs"/>
      </a:defRPr>
    </a:lvl4pPr>
    <a:lvl5pPr marL="928848" algn="l" defTabSz="464424" rtl="0" eaLnBrk="1" latinLnBrk="0" hangingPunct="1">
      <a:defRPr sz="1100" kern="1200" baseline="0">
        <a:solidFill>
          <a:schemeClr val="tx1"/>
        </a:solidFill>
        <a:latin typeface="+mn-lt"/>
        <a:ea typeface="+mn-ea"/>
        <a:cs typeface="+mn-cs"/>
      </a:defRPr>
    </a:lvl5pPr>
    <a:lvl6pPr marL="1161059" algn="l" defTabSz="464424" rtl="0" eaLnBrk="1" latinLnBrk="0" hangingPunct="1">
      <a:defRPr sz="600" kern="1200">
        <a:solidFill>
          <a:schemeClr val="tx1"/>
        </a:solidFill>
        <a:latin typeface="+mn-lt"/>
        <a:ea typeface="+mn-ea"/>
        <a:cs typeface="+mn-cs"/>
      </a:defRPr>
    </a:lvl6pPr>
    <a:lvl7pPr marL="1393271" algn="l" defTabSz="464424" rtl="0" eaLnBrk="1" latinLnBrk="0" hangingPunct="1">
      <a:defRPr sz="600" kern="1200">
        <a:solidFill>
          <a:schemeClr val="tx1"/>
        </a:solidFill>
        <a:latin typeface="+mn-lt"/>
        <a:ea typeface="+mn-ea"/>
        <a:cs typeface="+mn-cs"/>
      </a:defRPr>
    </a:lvl7pPr>
    <a:lvl8pPr marL="1625483" algn="l" defTabSz="464424" rtl="0" eaLnBrk="1" latinLnBrk="0" hangingPunct="1">
      <a:defRPr sz="600" kern="1200">
        <a:solidFill>
          <a:schemeClr val="tx1"/>
        </a:solidFill>
        <a:latin typeface="+mn-lt"/>
        <a:ea typeface="+mn-ea"/>
        <a:cs typeface="+mn-cs"/>
      </a:defRPr>
    </a:lvl8pPr>
    <a:lvl9pPr marL="1857695" algn="l" defTabSz="464424"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611188"/>
            <a:ext cx="5949950" cy="3346450"/>
          </a:xfrm>
        </p:spPr>
      </p:sp>
      <p:sp>
        <p:nvSpPr>
          <p:cNvPr id="3" name="Notes Placeholder 2"/>
          <p:cNvSpPr>
            <a:spLocks noGrp="1"/>
          </p:cNvSpPr>
          <p:nvPr>
            <p:ph type="body" idx="1"/>
          </p:nvPr>
        </p:nvSpPr>
        <p:spPr/>
        <p:txBody>
          <a:bodyPr/>
          <a:lstStyle/>
          <a:p>
            <a:pPr marL="219848" indent="-219848"/>
            <a:r>
              <a:rPr lang="en-US" sz="1100" b="1" u="sng" dirty="0"/>
              <a:t>RELATED STANDARDS</a:t>
            </a:r>
          </a:p>
          <a:p>
            <a:r>
              <a:rPr lang="en-US" sz="1100" kern="1200" baseline="0" dirty="0" smtClean="0">
                <a:solidFill>
                  <a:schemeClr val="tx1"/>
                </a:solidFill>
                <a:effectLst/>
                <a:latin typeface="+mn-lt"/>
                <a:ea typeface="+mn-ea"/>
                <a:cs typeface="+mn-cs"/>
              </a:rPr>
              <a:t>Lorem ipsum dolor sit </a:t>
            </a:r>
            <a:r>
              <a:rPr lang="en-US" sz="1100" kern="1200" baseline="0" dirty="0" err="1" smtClean="0">
                <a:solidFill>
                  <a:schemeClr val="tx1"/>
                </a:solidFill>
                <a:effectLst/>
                <a:latin typeface="+mn-lt"/>
                <a:ea typeface="+mn-ea"/>
                <a:cs typeface="+mn-cs"/>
              </a:rPr>
              <a:t>amet</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consectetuer</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adipiscing</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elit</a:t>
            </a:r>
            <a:r>
              <a:rPr lang="en-US" sz="1100" kern="1200" baseline="0" dirty="0" smtClean="0">
                <a:solidFill>
                  <a:schemeClr val="tx1"/>
                </a:solidFill>
                <a:effectLst/>
                <a:latin typeface="+mn-lt"/>
                <a:ea typeface="+mn-ea"/>
                <a:cs typeface="+mn-cs"/>
              </a:rPr>
              <a:t>.</a:t>
            </a:r>
            <a:endParaRPr lang="en-US" sz="1100" kern="1200" baseline="0" dirty="0">
              <a:solidFill>
                <a:schemeClr val="tx1"/>
              </a:solidFill>
              <a:effectLst/>
              <a:latin typeface="+mn-lt"/>
              <a:ea typeface="+mn-ea"/>
              <a:cs typeface="+mn-cs"/>
            </a:endParaRPr>
          </a:p>
          <a:p>
            <a:r>
              <a:rPr lang="es-ES" sz="1100" kern="1200" baseline="0" dirty="0" err="1" smtClean="0">
                <a:solidFill>
                  <a:schemeClr val="tx1"/>
                </a:solidFill>
                <a:effectLst/>
                <a:latin typeface="+mn-lt"/>
                <a:ea typeface="+mn-ea"/>
                <a:cs typeface="+mn-cs"/>
              </a:rPr>
              <a:t>Aenean</a:t>
            </a:r>
            <a:r>
              <a:rPr lang="es-ES" sz="1100" kern="1200" baseline="0" dirty="0" smtClean="0">
                <a:solidFill>
                  <a:schemeClr val="tx1"/>
                </a:solidFill>
                <a:effectLst/>
                <a:latin typeface="+mn-lt"/>
                <a:ea typeface="+mn-ea"/>
                <a:cs typeface="+mn-cs"/>
              </a:rPr>
              <a:t> commodo </a:t>
            </a:r>
            <a:r>
              <a:rPr lang="es-ES" sz="1100" kern="1200" baseline="0" dirty="0" err="1" smtClean="0">
                <a:solidFill>
                  <a:schemeClr val="tx1"/>
                </a:solidFill>
                <a:effectLst/>
                <a:latin typeface="+mn-lt"/>
                <a:ea typeface="+mn-ea"/>
                <a:cs typeface="+mn-cs"/>
              </a:rPr>
              <a:t>ligula</a:t>
            </a:r>
            <a:r>
              <a:rPr lang="es-ES" sz="1100" kern="1200" baseline="0" dirty="0" smtClean="0">
                <a:solidFill>
                  <a:schemeClr val="tx1"/>
                </a:solidFill>
                <a:effectLst/>
                <a:latin typeface="+mn-lt"/>
                <a:ea typeface="+mn-ea"/>
                <a:cs typeface="+mn-cs"/>
              </a:rPr>
              <a:t> </a:t>
            </a:r>
            <a:r>
              <a:rPr lang="es-ES" sz="1100" kern="1200" baseline="0" dirty="0" err="1" smtClean="0">
                <a:solidFill>
                  <a:schemeClr val="tx1"/>
                </a:solidFill>
                <a:effectLst/>
                <a:latin typeface="+mn-lt"/>
                <a:ea typeface="+mn-ea"/>
                <a:cs typeface="+mn-cs"/>
              </a:rPr>
              <a:t>eget</a:t>
            </a:r>
            <a:r>
              <a:rPr lang="es-ES" sz="1100" kern="1200" baseline="0" dirty="0" smtClean="0">
                <a:solidFill>
                  <a:schemeClr val="tx1"/>
                </a:solidFill>
                <a:effectLst/>
                <a:latin typeface="+mn-lt"/>
                <a:ea typeface="+mn-ea"/>
                <a:cs typeface="+mn-cs"/>
              </a:rPr>
              <a:t> dolor. </a:t>
            </a:r>
            <a:r>
              <a:rPr lang="es-ES" sz="1100" kern="1200" baseline="0" dirty="0" err="1" smtClean="0">
                <a:solidFill>
                  <a:schemeClr val="tx1"/>
                </a:solidFill>
                <a:effectLst/>
                <a:latin typeface="+mn-lt"/>
                <a:ea typeface="+mn-ea"/>
                <a:cs typeface="+mn-cs"/>
              </a:rPr>
              <a:t>Aenean</a:t>
            </a:r>
            <a:r>
              <a:rPr lang="es-ES" sz="1100" kern="1200" baseline="0" dirty="0" smtClean="0">
                <a:solidFill>
                  <a:schemeClr val="tx1"/>
                </a:solidFill>
                <a:effectLst/>
                <a:latin typeface="+mn-lt"/>
                <a:ea typeface="+mn-ea"/>
                <a:cs typeface="+mn-cs"/>
              </a:rPr>
              <a:t> </a:t>
            </a:r>
            <a:r>
              <a:rPr lang="es-ES" sz="1100" kern="1200" baseline="0" dirty="0" err="1" smtClean="0">
                <a:solidFill>
                  <a:schemeClr val="tx1"/>
                </a:solidFill>
                <a:effectLst/>
                <a:latin typeface="+mn-lt"/>
                <a:ea typeface="+mn-ea"/>
                <a:cs typeface="+mn-cs"/>
              </a:rPr>
              <a:t>massa</a:t>
            </a:r>
            <a:r>
              <a:rPr lang="es-ES" sz="1100" kern="1200" baseline="0" dirty="0" smtClean="0">
                <a:solidFill>
                  <a:schemeClr val="tx1"/>
                </a:solidFill>
                <a:effectLst/>
                <a:latin typeface="+mn-lt"/>
                <a:ea typeface="+mn-ea"/>
                <a:cs typeface="+mn-cs"/>
              </a:rPr>
              <a:t>.</a:t>
            </a:r>
            <a:endParaRPr lang="en-US" sz="1100" kern="1200" baseline="0" dirty="0">
              <a:solidFill>
                <a:schemeClr val="tx1"/>
              </a:solidFill>
              <a:effectLst/>
              <a:latin typeface="+mn-lt"/>
              <a:ea typeface="+mn-ea"/>
              <a:cs typeface="+mn-cs"/>
            </a:endParaRPr>
          </a:p>
          <a:p>
            <a:r>
              <a:rPr lang="fr-FR" sz="1100" kern="1200" baseline="0" dirty="0" smtClean="0">
                <a:solidFill>
                  <a:schemeClr val="tx1"/>
                </a:solidFill>
                <a:effectLst/>
                <a:latin typeface="+mn-lt"/>
                <a:ea typeface="+mn-ea"/>
                <a:cs typeface="+mn-cs"/>
              </a:rPr>
              <a:t>Cum </a:t>
            </a:r>
            <a:r>
              <a:rPr lang="fr-FR" sz="1100" kern="1200" baseline="0" dirty="0" err="1" smtClean="0">
                <a:solidFill>
                  <a:schemeClr val="tx1"/>
                </a:solidFill>
                <a:effectLst/>
                <a:latin typeface="+mn-lt"/>
                <a:ea typeface="+mn-ea"/>
                <a:cs typeface="+mn-cs"/>
              </a:rPr>
              <a:t>sociis</a:t>
            </a:r>
            <a:r>
              <a:rPr lang="fr-FR" sz="1100" kern="1200" baseline="0" dirty="0" smtClean="0">
                <a:solidFill>
                  <a:schemeClr val="tx1"/>
                </a:solidFill>
                <a:effectLst/>
                <a:latin typeface="+mn-lt"/>
                <a:ea typeface="+mn-ea"/>
                <a:cs typeface="+mn-cs"/>
              </a:rPr>
              <a:t> </a:t>
            </a:r>
            <a:r>
              <a:rPr lang="fr-FR" sz="1100" kern="1200" baseline="0" dirty="0" err="1" smtClean="0">
                <a:solidFill>
                  <a:schemeClr val="tx1"/>
                </a:solidFill>
                <a:effectLst/>
                <a:latin typeface="+mn-lt"/>
                <a:ea typeface="+mn-ea"/>
                <a:cs typeface="+mn-cs"/>
              </a:rPr>
              <a:t>natoque</a:t>
            </a:r>
            <a:r>
              <a:rPr lang="fr-FR" sz="1100" kern="1200" baseline="0" dirty="0" smtClean="0">
                <a:solidFill>
                  <a:schemeClr val="tx1"/>
                </a:solidFill>
                <a:effectLst/>
                <a:latin typeface="+mn-lt"/>
                <a:ea typeface="+mn-ea"/>
                <a:cs typeface="+mn-cs"/>
              </a:rPr>
              <a:t> </a:t>
            </a:r>
            <a:r>
              <a:rPr lang="fr-FR" sz="1100" kern="1200" baseline="0" dirty="0" err="1" smtClean="0">
                <a:solidFill>
                  <a:schemeClr val="tx1"/>
                </a:solidFill>
                <a:effectLst/>
                <a:latin typeface="+mn-lt"/>
                <a:ea typeface="+mn-ea"/>
                <a:cs typeface="+mn-cs"/>
              </a:rPr>
              <a:t>penatibus</a:t>
            </a:r>
            <a:r>
              <a:rPr lang="fr-FR" sz="1100" kern="1200" baseline="0" dirty="0" smtClean="0">
                <a:solidFill>
                  <a:schemeClr val="tx1"/>
                </a:solidFill>
                <a:effectLst/>
                <a:latin typeface="+mn-lt"/>
                <a:ea typeface="+mn-ea"/>
                <a:cs typeface="+mn-cs"/>
              </a:rPr>
              <a:t> et </a:t>
            </a:r>
            <a:r>
              <a:rPr lang="fr-FR" sz="1100" kern="1200" baseline="0" dirty="0" err="1" smtClean="0">
                <a:solidFill>
                  <a:schemeClr val="tx1"/>
                </a:solidFill>
                <a:effectLst/>
                <a:latin typeface="+mn-lt"/>
                <a:ea typeface="+mn-ea"/>
                <a:cs typeface="+mn-cs"/>
              </a:rPr>
              <a:t>magnis</a:t>
            </a:r>
            <a:r>
              <a:rPr lang="fr-FR" sz="1100" kern="1200" baseline="0" dirty="0" smtClean="0">
                <a:solidFill>
                  <a:schemeClr val="tx1"/>
                </a:solidFill>
                <a:effectLst/>
                <a:latin typeface="+mn-lt"/>
                <a:ea typeface="+mn-ea"/>
                <a:cs typeface="+mn-cs"/>
              </a:rPr>
              <a:t> dis </a:t>
            </a:r>
            <a:r>
              <a:rPr lang="fr-FR" sz="1100" kern="1200" baseline="0" dirty="0" err="1" smtClean="0">
                <a:solidFill>
                  <a:schemeClr val="tx1"/>
                </a:solidFill>
                <a:effectLst/>
                <a:latin typeface="+mn-lt"/>
                <a:ea typeface="+mn-ea"/>
                <a:cs typeface="+mn-cs"/>
              </a:rPr>
              <a:t>parturient</a:t>
            </a:r>
            <a:r>
              <a:rPr lang="fr-FR" sz="1100" kern="1200" baseline="0" dirty="0" smtClean="0">
                <a:solidFill>
                  <a:schemeClr val="tx1"/>
                </a:solidFill>
                <a:effectLst/>
                <a:latin typeface="+mn-lt"/>
                <a:ea typeface="+mn-ea"/>
                <a:cs typeface="+mn-cs"/>
              </a:rPr>
              <a:t> montes, </a:t>
            </a:r>
            <a:r>
              <a:rPr lang="fr-FR" sz="1100" kern="1200" baseline="0" dirty="0" err="1" smtClean="0">
                <a:solidFill>
                  <a:schemeClr val="tx1"/>
                </a:solidFill>
                <a:effectLst/>
                <a:latin typeface="+mn-lt"/>
                <a:ea typeface="+mn-ea"/>
                <a:cs typeface="+mn-cs"/>
              </a:rPr>
              <a:t>nascetur</a:t>
            </a:r>
            <a:r>
              <a:rPr lang="fr-FR" sz="1100" kern="1200" baseline="0" dirty="0" smtClean="0">
                <a:solidFill>
                  <a:schemeClr val="tx1"/>
                </a:solidFill>
                <a:effectLst/>
                <a:latin typeface="+mn-lt"/>
                <a:ea typeface="+mn-ea"/>
                <a:cs typeface="+mn-cs"/>
              </a:rPr>
              <a:t> </a:t>
            </a:r>
            <a:r>
              <a:rPr lang="fr-FR" sz="1100" kern="1200" baseline="0" dirty="0" err="1" smtClean="0">
                <a:solidFill>
                  <a:schemeClr val="tx1"/>
                </a:solidFill>
                <a:effectLst/>
                <a:latin typeface="+mn-lt"/>
                <a:ea typeface="+mn-ea"/>
                <a:cs typeface="+mn-cs"/>
              </a:rPr>
              <a:t>ridiculus</a:t>
            </a:r>
            <a:r>
              <a:rPr lang="fr-FR" sz="1100" kern="1200" baseline="0" dirty="0" smtClean="0">
                <a:solidFill>
                  <a:schemeClr val="tx1"/>
                </a:solidFill>
                <a:effectLst/>
                <a:latin typeface="+mn-lt"/>
                <a:ea typeface="+mn-ea"/>
                <a:cs typeface="+mn-cs"/>
              </a:rPr>
              <a:t> mus.</a:t>
            </a:r>
            <a:endParaRPr lang="en-US" sz="1100" kern="1200" baseline="0" dirty="0">
              <a:solidFill>
                <a:schemeClr val="tx1"/>
              </a:solidFill>
              <a:effectLst/>
              <a:latin typeface="+mn-lt"/>
              <a:ea typeface="+mn-ea"/>
              <a:cs typeface="+mn-cs"/>
            </a:endParaRPr>
          </a:p>
          <a:p>
            <a:r>
              <a:rPr lang="pt-BR" sz="1100" kern="1200" baseline="0" dirty="0" smtClean="0">
                <a:solidFill>
                  <a:schemeClr val="tx1"/>
                </a:solidFill>
                <a:effectLst/>
                <a:latin typeface="+mn-lt"/>
                <a:ea typeface="+mn-ea"/>
                <a:cs typeface="+mn-cs"/>
              </a:rPr>
              <a:t>Donec quam felis, ultricies nec, pellentesque eu, pretium quis, sem. Nulla consequat massa quis enim.</a:t>
            </a:r>
            <a:endParaRPr lang="en-US" sz="1100" kern="1200" baseline="0" dirty="0">
              <a:solidFill>
                <a:schemeClr val="tx1"/>
              </a:solidFill>
              <a:effectLst/>
              <a:latin typeface="+mn-lt"/>
              <a:ea typeface="+mn-ea"/>
              <a:cs typeface="+mn-cs"/>
            </a:endParaRPr>
          </a:p>
          <a:p>
            <a:r>
              <a:rPr lang="en-US" sz="1100" kern="1200" baseline="0" dirty="0" err="1" smtClean="0">
                <a:solidFill>
                  <a:schemeClr val="tx1"/>
                </a:solidFill>
                <a:effectLst/>
                <a:latin typeface="+mn-lt"/>
                <a:ea typeface="+mn-ea"/>
                <a:cs typeface="+mn-cs"/>
              </a:rPr>
              <a:t>Donec</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pede</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justo</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fringilla</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vel</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aliquet</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nec</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vulputate</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eget</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arcu</a:t>
            </a:r>
            <a:r>
              <a:rPr lang="en-US" sz="1100" kern="1200" baseline="0" dirty="0" smtClean="0">
                <a:solidFill>
                  <a:schemeClr val="tx1"/>
                </a:solidFill>
                <a:effectLst/>
                <a:latin typeface="+mn-lt"/>
                <a:ea typeface="+mn-ea"/>
                <a:cs typeface="+mn-cs"/>
              </a:rPr>
              <a:t>. In </a:t>
            </a:r>
            <a:r>
              <a:rPr lang="en-US" sz="1100" kern="1200" baseline="0" dirty="0" err="1" smtClean="0">
                <a:solidFill>
                  <a:schemeClr val="tx1"/>
                </a:solidFill>
                <a:effectLst/>
                <a:latin typeface="+mn-lt"/>
                <a:ea typeface="+mn-ea"/>
                <a:cs typeface="+mn-cs"/>
              </a:rPr>
              <a:t>enim</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justo</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rhoncus</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ut</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imperdiet</a:t>
            </a:r>
            <a:r>
              <a:rPr lang="en-US" sz="1100" kern="1200" baseline="0" dirty="0" smtClean="0">
                <a:solidFill>
                  <a:schemeClr val="tx1"/>
                </a:solidFill>
                <a:effectLst/>
                <a:latin typeface="+mn-lt"/>
                <a:ea typeface="+mn-ea"/>
                <a:cs typeface="+mn-cs"/>
              </a:rPr>
              <a:t> a, </a:t>
            </a:r>
            <a:r>
              <a:rPr lang="en-US" sz="1100" kern="1200" baseline="0" dirty="0" err="1" smtClean="0">
                <a:solidFill>
                  <a:schemeClr val="tx1"/>
                </a:solidFill>
                <a:effectLst/>
                <a:latin typeface="+mn-lt"/>
                <a:ea typeface="+mn-ea"/>
                <a:cs typeface="+mn-cs"/>
              </a:rPr>
              <a:t>venenatis</a:t>
            </a:r>
            <a:r>
              <a:rPr lang="en-US" sz="1100" kern="1200" baseline="0" dirty="0" smtClean="0">
                <a:solidFill>
                  <a:schemeClr val="tx1"/>
                </a:solidFill>
                <a:effectLst/>
                <a:latin typeface="+mn-lt"/>
                <a:ea typeface="+mn-ea"/>
                <a:cs typeface="+mn-cs"/>
              </a:rPr>
              <a:t> vitae, </a:t>
            </a:r>
            <a:r>
              <a:rPr lang="en-US" sz="1100" kern="1200" baseline="0" dirty="0" err="1" smtClean="0">
                <a:solidFill>
                  <a:schemeClr val="tx1"/>
                </a:solidFill>
                <a:effectLst/>
                <a:latin typeface="+mn-lt"/>
                <a:ea typeface="+mn-ea"/>
                <a:cs typeface="+mn-cs"/>
              </a:rPr>
              <a:t>justo</a:t>
            </a:r>
            <a:r>
              <a:rPr lang="en-US" sz="1100" kern="1200" baseline="0" dirty="0" smtClean="0">
                <a:solidFill>
                  <a:schemeClr val="tx1"/>
                </a:solidFill>
                <a:effectLst/>
                <a:latin typeface="+mn-lt"/>
                <a:ea typeface="+mn-ea"/>
                <a:cs typeface="+mn-cs"/>
              </a:rPr>
              <a:t>.</a:t>
            </a:r>
            <a:endParaRPr lang="en-US" sz="1100" kern="1200" baseline="0" dirty="0">
              <a:solidFill>
                <a:schemeClr val="tx1"/>
              </a:solidFill>
              <a:effectLst/>
              <a:latin typeface="+mn-lt"/>
              <a:ea typeface="+mn-ea"/>
              <a:cs typeface="+mn-cs"/>
            </a:endParaRPr>
          </a:p>
          <a:p>
            <a:r>
              <a:rPr lang="en-US" sz="1100" kern="1200" baseline="0" dirty="0" smtClean="0">
                <a:solidFill>
                  <a:schemeClr val="tx1"/>
                </a:solidFill>
                <a:effectLst/>
                <a:latin typeface="+mn-lt"/>
                <a:ea typeface="+mn-ea"/>
                <a:cs typeface="+mn-cs"/>
              </a:rPr>
              <a:t>Nam quam </a:t>
            </a:r>
            <a:r>
              <a:rPr lang="en-US" sz="1100" kern="1200" baseline="0" dirty="0" err="1" smtClean="0">
                <a:solidFill>
                  <a:schemeClr val="tx1"/>
                </a:solidFill>
                <a:effectLst/>
                <a:latin typeface="+mn-lt"/>
                <a:ea typeface="+mn-ea"/>
                <a:cs typeface="+mn-cs"/>
              </a:rPr>
              <a:t>nunc</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blandit</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vel</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luctus</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pulvinar</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hendrerit</a:t>
            </a:r>
            <a:r>
              <a:rPr lang="en-US" sz="1100" kern="1200" baseline="0" dirty="0" smtClean="0">
                <a:solidFill>
                  <a:schemeClr val="tx1"/>
                </a:solidFill>
                <a:effectLst/>
                <a:latin typeface="+mn-lt"/>
                <a:ea typeface="+mn-ea"/>
                <a:cs typeface="+mn-cs"/>
              </a:rPr>
              <a:t> id, lorem. Maecenas </a:t>
            </a:r>
            <a:r>
              <a:rPr lang="en-US" sz="1100" kern="1200" baseline="0" dirty="0" err="1" smtClean="0">
                <a:solidFill>
                  <a:schemeClr val="tx1"/>
                </a:solidFill>
                <a:effectLst/>
                <a:latin typeface="+mn-lt"/>
                <a:ea typeface="+mn-ea"/>
                <a:cs typeface="+mn-cs"/>
              </a:rPr>
              <a:t>nec</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odio</a:t>
            </a:r>
            <a:r>
              <a:rPr lang="en-US" sz="1100" kern="1200" baseline="0" dirty="0" smtClean="0">
                <a:solidFill>
                  <a:schemeClr val="tx1"/>
                </a:solidFill>
                <a:effectLst/>
                <a:latin typeface="+mn-lt"/>
                <a:ea typeface="+mn-ea"/>
                <a:cs typeface="+mn-cs"/>
              </a:rPr>
              <a:t> et ante </a:t>
            </a:r>
            <a:r>
              <a:rPr lang="en-US" sz="1100" kern="1200" baseline="0" dirty="0" err="1" smtClean="0">
                <a:solidFill>
                  <a:schemeClr val="tx1"/>
                </a:solidFill>
                <a:effectLst/>
                <a:latin typeface="+mn-lt"/>
                <a:ea typeface="+mn-ea"/>
                <a:cs typeface="+mn-cs"/>
              </a:rPr>
              <a:t>tincidunt</a:t>
            </a:r>
            <a:r>
              <a:rPr lang="en-US" sz="1100" kern="1200" baseline="0" dirty="0" smtClean="0">
                <a:solidFill>
                  <a:schemeClr val="tx1"/>
                </a:solidFill>
                <a:effectLst/>
                <a:latin typeface="+mn-lt"/>
                <a:ea typeface="+mn-ea"/>
                <a:cs typeface="+mn-cs"/>
              </a:rPr>
              <a:t> tempus.</a:t>
            </a:r>
            <a:endParaRPr lang="en-US" sz="1100" b="1" u="sng" dirty="0"/>
          </a:p>
        </p:txBody>
      </p:sp>
      <p:sp>
        <p:nvSpPr>
          <p:cNvPr id="4" name="Slide Number Placeholder 3"/>
          <p:cNvSpPr>
            <a:spLocks noGrp="1"/>
          </p:cNvSpPr>
          <p:nvPr>
            <p:ph type="sldNum" sz="quarter" idx="10"/>
          </p:nvPr>
        </p:nvSpPr>
        <p:spPr/>
        <p:txBody>
          <a:bodyPr/>
          <a:lstStyle/>
          <a:p>
            <a:fld id="{15F324B6-63DA-4FA6-B8C4-616B282EBE8D}" type="slidenum">
              <a:rPr lang="en-US" smtClean="0"/>
              <a:pPr/>
              <a:t>1</a:t>
            </a:fld>
            <a:endParaRPr lang="en-US" dirty="0"/>
          </a:p>
        </p:txBody>
      </p:sp>
    </p:spTree>
    <p:extLst>
      <p:ext uri="{BB962C8B-B14F-4D97-AF65-F5344CB8AC3E}">
        <p14:creationId xmlns:p14="http://schemas.microsoft.com/office/powerpoint/2010/main" val="3627916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#frame</a:t>
            </a:r>
          </a:p>
          <a:p>
            <a:pPr rtl="0"/>
            <a:r>
              <a:rPr lang="en-US" sz="1100" b="1" i="0" u="none" strike="noStrike" kern="1200" baseline="0" dirty="0" smtClean="0">
                <a:solidFill>
                  <a:schemeClr val="tx1"/>
                </a:solidFill>
                <a:latin typeface="+mn-lt"/>
                <a:ea typeface="+mn-ea"/>
                <a:cs typeface="+mn-cs"/>
              </a:rPr>
              <a:t>#instruct</a:t>
            </a:r>
          </a:p>
          <a:p>
            <a:pPr rtl="0"/>
            <a:r>
              <a:rPr lang="en-US" sz="1100" b="1" i="0" u="none" strike="noStrike" kern="1200" baseline="0" dirty="0" smtClean="0">
                <a:solidFill>
                  <a:schemeClr val="tx1"/>
                </a:solidFill>
                <a:latin typeface="+mn-lt"/>
                <a:ea typeface="+mn-ea"/>
                <a:cs typeface="+mn-cs"/>
              </a:rPr>
              <a:t>#video</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fw</a:t>
            </a:r>
            <a:endParaRPr lang="en-US" sz="1100" b="1" i="0" u="none" strike="noStrike" kern="1200" baseline="0" dirty="0" smtClean="0">
              <a:solidFill>
                <a:schemeClr val="tx1"/>
              </a:solidFill>
              <a:latin typeface="+mn-lt"/>
              <a:ea typeface="+mn-ea"/>
              <a:cs typeface="+mn-cs"/>
            </a:endParaRPr>
          </a:p>
          <a:p>
            <a:pPr marL="0" marR="0" lvl="0" indent="0" algn="l" defTabSz="464424" rtl="0" eaLnBrk="1" fontAlgn="auto" latinLnBrk="0" hangingPunct="1">
              <a:lnSpc>
                <a:spcPct val="100000"/>
              </a:lnSpc>
              <a:spcBef>
                <a:spcPts val="0"/>
              </a:spcBef>
              <a:spcAft>
                <a:spcPts val="0"/>
              </a:spcAft>
              <a:buClrTx/>
              <a:buSzTx/>
              <a:buFontTx/>
              <a:buNone/>
              <a:tabLst/>
              <a:defRPr/>
            </a:pPr>
            <a:r>
              <a:rPr lang="en-US" sz="1100" b="1" dirty="0" smtClean="0"/>
              <a:t>Timing </a:t>
            </a:r>
            <a:r>
              <a:rPr lang="en-US" sz="1100" b="1" dirty="0"/>
              <a:t>≈ 3 minutes</a:t>
            </a:r>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An educational diagnostician reported the results of an experiment to a school counselor. Her report stated that a statistical test on the experimental results yielded a </a:t>
            </a:r>
            <a:r>
              <a:rPr lang="en-US" i="1" dirty="0"/>
              <a:t>P-</a:t>
            </a:r>
            <a:r>
              <a:rPr lang="en-US" dirty="0"/>
              <a:t>value of 0.27. Based on this </a:t>
            </a:r>
            <a:r>
              <a:rPr lang="en-US" i="1" dirty="0"/>
              <a:t>P-</a:t>
            </a:r>
            <a:r>
              <a:rPr lang="en-US" dirty="0"/>
              <a:t>value, which of the following conclusions should the counselor make?</a:t>
            </a:r>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Before answering a question like this, you should decide for yourself what the correction decision is, based on the </a:t>
            </a:r>
            <a:r>
              <a:rPr lang="en-US" i="1" dirty="0"/>
              <a:t>P</a:t>
            </a:r>
            <a:r>
              <a:rPr lang="en-US" dirty="0"/>
              <a:t>-value, and then read the answer choices.</a:t>
            </a:r>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 </a:t>
            </a:r>
            <a:r>
              <a:rPr lang="en-US" i="1" dirty="0"/>
              <a:t>P</a:t>
            </a:r>
            <a:r>
              <a:rPr lang="en-US" dirty="0"/>
              <a:t>-value of 0.27 is greater than any reasonable alpha level. Therefore, the test results are not significantly different from what we would expect to occur by chance alone. We would fail to reject the null hypothesis.</a:t>
            </a:r>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Let’s keep this in mind while we look at the answer choices.</a:t>
            </a:r>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eliminate choices A and B. </a:t>
            </a:r>
            <a:r>
              <a:rPr lang="en-US" i="1" dirty="0"/>
              <a:t>P</a:t>
            </a:r>
            <a:r>
              <a:rPr lang="en-US" dirty="0"/>
              <a:t>-values greater than alpha would mean that the test was NOT statistically significant. [CROSS OUT CHOICES A AND B]</a:t>
            </a:r>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46442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Choices C and D are interpreting a </a:t>
            </a:r>
            <a:r>
              <a:rPr lang="en-US" i="1" dirty="0"/>
              <a:t>P</a:t>
            </a:r>
            <a:r>
              <a:rPr lang="en-US" dirty="0"/>
              <a:t>-value. In this scenario, the </a:t>
            </a:r>
            <a:r>
              <a:rPr lang="en-US" i="1" dirty="0"/>
              <a:t>P</a:t>
            </a:r>
            <a:r>
              <a:rPr lang="en-US" dirty="0"/>
              <a:t>-value is 0.27, which means that choice C [CIRCLE CHOICE C] is the best answer.</a:t>
            </a:r>
          </a:p>
        </p:txBody>
      </p:sp>
      <p:sp>
        <p:nvSpPr>
          <p:cNvPr id="4" name="Slide Number Placeholder 3"/>
          <p:cNvSpPr>
            <a:spLocks noGrp="1"/>
          </p:cNvSpPr>
          <p:nvPr>
            <p:ph type="sldNum" sz="quarter" idx="10"/>
          </p:nvPr>
        </p:nvSpPr>
        <p:spPr/>
        <p:txBody>
          <a:bodyPr/>
          <a:lstStyle/>
          <a:p>
            <a:pPr marL="0" marR="0" lvl="0" indent="0" algn="r" defTabSz="464424" rtl="0" eaLnBrk="1" fontAlgn="auto" latinLnBrk="0" hangingPunct="1">
              <a:lnSpc>
                <a:spcPct val="100000"/>
              </a:lnSpc>
              <a:spcBef>
                <a:spcPts val="0"/>
              </a:spcBef>
              <a:spcAft>
                <a:spcPts val="0"/>
              </a:spcAft>
              <a:buClrTx/>
              <a:buSzTx/>
              <a:buFontTx/>
              <a:buNone/>
              <a:tabLst/>
              <a:defRPr/>
            </a:pPr>
            <a:fld id="{C8D5F2FC-1B93-4C95-BFAC-EBC1421468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64424"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7642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activityname</a:t>
            </a:r>
            <a:endParaRPr lang="en-US" sz="1100" b="1" i="0" u="none" strike="noStrike" kern="1200" baseline="0" dirty="0" smtClean="0">
              <a:solidFill>
                <a:schemeClr val="tx1"/>
              </a:solidFill>
              <a:latin typeface="+mn-lt"/>
              <a:ea typeface="+mn-ea"/>
              <a:cs typeface="+mn-cs"/>
            </a:endParaRPr>
          </a:p>
          <a:p>
            <a:pPr rtl="0"/>
            <a:r>
              <a:rPr lang="en-US" sz="1100" b="1" i="0" u="none" strike="noStrike" kern="1200" baseline="0" dirty="0" smtClean="0">
                <a:solidFill>
                  <a:schemeClr val="tx1"/>
                </a:solidFill>
                <a:latin typeface="+mn-lt"/>
                <a:ea typeface="+mn-ea"/>
                <a:cs typeface="+mn-cs"/>
              </a:rPr>
              <a:t>#fc</a:t>
            </a:r>
          </a:p>
          <a:p>
            <a:pPr rtl="0"/>
            <a:r>
              <a:rPr lang="en-US" sz="1100" b="1" i="0" u="none" strike="noStrike" kern="1200" baseline="0" dirty="0" smtClean="0">
                <a:solidFill>
                  <a:schemeClr val="tx1"/>
                </a:solidFill>
                <a:latin typeface="+mn-lt"/>
                <a:ea typeface="+mn-ea"/>
                <a:cs typeface="+mn-cs"/>
              </a:rPr>
              <a:t>#anchor</a:t>
            </a:r>
          </a:p>
          <a:p>
            <a:pPr rtl="0"/>
            <a:r>
              <a:rPr lang="en-US" sz="1100" b="1" i="0" u="none" strike="noStrike" kern="1200" baseline="0" dirty="0" smtClean="0">
                <a:solidFill>
                  <a:schemeClr val="tx1"/>
                </a:solidFill>
                <a:latin typeface="+mn-lt"/>
                <a:ea typeface="+mn-ea"/>
                <a:cs typeface="+mn-cs"/>
              </a:rPr>
              <a:t>#video</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fw</a:t>
            </a:r>
            <a:endParaRPr lang="en-US" sz="1100" b="1" dirty="0" smtClean="0"/>
          </a:p>
          <a:p>
            <a:r>
              <a:rPr lang="en-US" sz="1100" b="1" dirty="0" smtClean="0"/>
              <a:t>Timing </a:t>
            </a:r>
            <a:r>
              <a:rPr lang="en-US" sz="1100" b="1" dirty="0"/>
              <a:t>≈ 0.5 minute</a:t>
            </a:r>
          </a:p>
          <a:p>
            <a:endParaRPr lang="en-US" sz="1100" dirty="0"/>
          </a:p>
        </p:txBody>
      </p:sp>
      <p:sp>
        <p:nvSpPr>
          <p:cNvPr id="4" name="Slide Number Placeholder 3"/>
          <p:cNvSpPr>
            <a:spLocks noGrp="1"/>
          </p:cNvSpPr>
          <p:nvPr>
            <p:ph type="sldNum" sz="quarter" idx="10"/>
          </p:nvPr>
        </p:nvSpPr>
        <p:spPr/>
        <p:txBody>
          <a:bodyPr/>
          <a:lstStyle/>
          <a:p>
            <a:fld id="{C8D5F2FC-1B93-4C95-BFAC-EBC142146859}" type="slidenum">
              <a:rPr lang="en-US" smtClean="0"/>
              <a:t>11</a:t>
            </a:fld>
            <a:endParaRPr lang="en-US" dirty="0"/>
          </a:p>
        </p:txBody>
      </p:sp>
    </p:spTree>
    <p:extLst>
      <p:ext uri="{BB962C8B-B14F-4D97-AF65-F5344CB8AC3E}">
        <p14:creationId xmlns:p14="http://schemas.microsoft.com/office/powerpoint/2010/main" val="3393608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smtClean="0"/>
              <a:t>#</a:t>
            </a:r>
            <a:r>
              <a:rPr lang="en-US" sz="1800" b="1" dirty="0" err="1" smtClean="0"/>
              <a:t>activityname</a:t>
            </a:r>
            <a:endParaRPr lang="en-US" sz="1800" b="1" dirty="0" smtClean="0"/>
          </a:p>
          <a:p>
            <a:r>
              <a:rPr lang="en-US" sz="1800" b="1" dirty="0" smtClean="0"/>
              <a:t>#fc</a:t>
            </a:r>
          </a:p>
          <a:p>
            <a:r>
              <a:rPr lang="en-US" sz="1800" b="1" dirty="0" smtClean="0"/>
              <a:t>#html</a:t>
            </a:r>
          </a:p>
          <a:p>
            <a:r>
              <a:rPr lang="en-US" sz="1800" b="1" dirty="0" smtClean="0"/>
              <a:t>#</a:t>
            </a:r>
            <a:r>
              <a:rPr lang="en-US" sz="1800" b="1" dirty="0" err="1" smtClean="0"/>
              <a:t>fw</a:t>
            </a:r>
            <a:endParaRPr lang="en-US" sz="1800" b="1" dirty="0" smtClean="0"/>
          </a:p>
          <a:p>
            <a:r>
              <a:rPr lang="en-US" sz="1800" b="1" dirty="0" smtClean="0"/>
              <a:t>Timing </a:t>
            </a:r>
            <a:r>
              <a:rPr lang="en-US" sz="1800" b="1" dirty="0"/>
              <a:t>≈ 0.5 </a:t>
            </a:r>
            <a:r>
              <a:rPr lang="en-US" sz="1800" b="1" dirty="0" smtClean="0"/>
              <a:t>minutes</a:t>
            </a:r>
            <a:endParaRPr lang="en-US" sz="1800" b="1" dirty="0"/>
          </a:p>
        </p:txBody>
      </p:sp>
      <p:sp>
        <p:nvSpPr>
          <p:cNvPr id="4" name="Slide Number Placeholder 3"/>
          <p:cNvSpPr>
            <a:spLocks noGrp="1"/>
          </p:cNvSpPr>
          <p:nvPr>
            <p:ph type="sldNum" sz="quarter" idx="10"/>
          </p:nvPr>
        </p:nvSpPr>
        <p:spPr/>
        <p:txBody>
          <a:bodyPr/>
          <a:lstStyle/>
          <a:p>
            <a:fld id="{C8D5F2FC-1B93-4C95-BFAC-EBC142146859}" type="slidenum">
              <a:rPr lang="en-US" smtClean="0"/>
              <a:t>12</a:t>
            </a:fld>
            <a:endParaRPr lang="en-US" dirty="0"/>
          </a:p>
        </p:txBody>
      </p:sp>
    </p:spTree>
    <p:extLst>
      <p:ext uri="{BB962C8B-B14F-4D97-AF65-F5344CB8AC3E}">
        <p14:creationId xmlns:p14="http://schemas.microsoft.com/office/powerpoint/2010/main" val="24532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5F2FC-1B93-4C95-BFAC-EBC142146859}" type="slidenum">
              <a:rPr lang="en-US" smtClean="0"/>
              <a:t>2</a:t>
            </a:fld>
            <a:endParaRPr lang="en-US" dirty="0"/>
          </a:p>
        </p:txBody>
      </p:sp>
    </p:spTree>
    <p:extLst>
      <p:ext uri="{BB962C8B-B14F-4D97-AF65-F5344CB8AC3E}">
        <p14:creationId xmlns:p14="http://schemas.microsoft.com/office/powerpoint/2010/main" val="48809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activityname</a:t>
            </a:r>
            <a:endParaRPr lang="en-US" sz="1100" b="1" i="0" u="none" strike="noStrike" kern="1200" baseline="0" dirty="0" smtClean="0">
              <a:solidFill>
                <a:schemeClr val="tx1"/>
              </a:solidFill>
              <a:latin typeface="+mn-lt"/>
              <a:ea typeface="+mn-ea"/>
              <a:cs typeface="+mn-cs"/>
            </a:endParaRPr>
          </a:p>
          <a:p>
            <a:pPr rtl="0"/>
            <a:r>
              <a:rPr lang="en-US" sz="1100" b="1" i="0" u="none" strike="noStrike" kern="1200" baseline="0" dirty="0" smtClean="0">
                <a:solidFill>
                  <a:schemeClr val="tx1"/>
                </a:solidFill>
                <a:latin typeface="+mn-lt"/>
                <a:ea typeface="+mn-ea"/>
                <a:cs typeface="+mn-cs"/>
              </a:rPr>
              <a:t>#fc</a:t>
            </a:r>
          </a:p>
          <a:p>
            <a:pPr rtl="0"/>
            <a:r>
              <a:rPr lang="en-US" sz="1100" b="1" i="0" u="none" strike="noStrike" kern="1200" baseline="0" dirty="0" smtClean="0">
                <a:solidFill>
                  <a:schemeClr val="tx1"/>
                </a:solidFill>
                <a:latin typeface="+mn-lt"/>
                <a:ea typeface="+mn-ea"/>
                <a:cs typeface="+mn-cs"/>
              </a:rPr>
              <a:t>#anchor</a:t>
            </a:r>
          </a:p>
          <a:p>
            <a:pPr rtl="0"/>
            <a:r>
              <a:rPr lang="en-US" sz="1100" b="1" i="0" u="none" strike="noStrike" kern="1200" baseline="0" dirty="0" smtClean="0">
                <a:solidFill>
                  <a:schemeClr val="tx1"/>
                </a:solidFill>
                <a:latin typeface="+mn-lt"/>
                <a:ea typeface="+mn-ea"/>
                <a:cs typeface="+mn-cs"/>
              </a:rPr>
              <a:t>#video</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fw</a:t>
            </a:r>
            <a:endParaRPr lang="en-US" sz="1100" b="1" dirty="0" smtClean="0"/>
          </a:p>
          <a:p>
            <a:r>
              <a:rPr lang="en-US" sz="1100" b="1" dirty="0" smtClean="0"/>
              <a:t>Timing </a:t>
            </a:r>
            <a:r>
              <a:rPr lang="en-US" sz="1100" b="1" dirty="0"/>
              <a:t>≈ 0.5 minute</a:t>
            </a:r>
          </a:p>
          <a:p>
            <a:pPr marL="171450" indent="-171450">
              <a:buFont typeface="Arial"/>
              <a:buChar char="•"/>
            </a:pPr>
            <a:r>
              <a:rPr lang="fr-FR" sz="1100" b="1" baseline="0" dirty="0" smtClean="0"/>
              <a:t>Cum </a:t>
            </a:r>
            <a:r>
              <a:rPr lang="fr-FR" sz="1100" b="1" baseline="0" dirty="0" err="1" smtClean="0"/>
              <a:t>sociis</a:t>
            </a:r>
            <a:r>
              <a:rPr lang="fr-FR" sz="1100" b="1" baseline="0" dirty="0" smtClean="0"/>
              <a:t> </a:t>
            </a:r>
            <a:r>
              <a:rPr lang="fr-FR" sz="1100" b="1" baseline="0" dirty="0" err="1" smtClean="0"/>
              <a:t>natoque</a:t>
            </a:r>
            <a:r>
              <a:rPr lang="fr-FR" sz="1100" b="1" baseline="0" dirty="0" smtClean="0"/>
              <a:t> </a:t>
            </a:r>
            <a:r>
              <a:rPr lang="fr-FR" sz="1100" b="1" baseline="0" dirty="0" err="1" smtClean="0"/>
              <a:t>penatibus</a:t>
            </a:r>
            <a:r>
              <a:rPr lang="fr-FR" sz="1100" b="1" baseline="0" dirty="0" smtClean="0"/>
              <a:t> et </a:t>
            </a:r>
            <a:r>
              <a:rPr lang="fr-FR" sz="1100" b="1" baseline="0" dirty="0" err="1" smtClean="0"/>
              <a:t>magnis</a:t>
            </a:r>
            <a:r>
              <a:rPr lang="fr-FR" sz="1100" b="1" baseline="0" dirty="0" smtClean="0"/>
              <a:t> dis </a:t>
            </a:r>
            <a:r>
              <a:rPr lang="fr-FR" sz="1100" b="1" baseline="0" dirty="0" err="1" smtClean="0"/>
              <a:t>parturient</a:t>
            </a:r>
            <a:r>
              <a:rPr lang="fr-FR" sz="1100" b="1" baseline="0" dirty="0" smtClean="0"/>
              <a:t> montes, </a:t>
            </a:r>
            <a:r>
              <a:rPr lang="fr-FR" sz="1100" b="1" baseline="0" dirty="0" err="1" smtClean="0"/>
              <a:t>nascetur</a:t>
            </a:r>
            <a:r>
              <a:rPr lang="fr-FR" sz="1100" b="1" baseline="0" dirty="0" smtClean="0"/>
              <a:t> </a:t>
            </a:r>
            <a:r>
              <a:rPr lang="fr-FR" sz="1100" b="1" baseline="0" dirty="0" err="1" smtClean="0"/>
              <a:t>ridiculus</a:t>
            </a:r>
            <a:r>
              <a:rPr lang="fr-FR" sz="1100" b="1" baseline="0" dirty="0" smtClean="0"/>
              <a:t> </a:t>
            </a:r>
            <a:r>
              <a:rPr lang="fr-FR" sz="1100" b="1" baseline="0" dirty="0" err="1" smtClean="0"/>
              <a:t>musf</a:t>
            </a:r>
            <a:r>
              <a:rPr lang="fr-FR" sz="1100" b="1" baseline="0" dirty="0" smtClean="0"/>
              <a:t>.</a:t>
            </a:r>
            <a:endParaRPr lang="en-US" sz="1100" b="1" baseline="0" dirty="0" smtClean="0"/>
          </a:p>
          <a:p>
            <a:pPr marL="171450" indent="-171450">
              <a:buFont typeface="Arial"/>
              <a:buChar char="•"/>
            </a:pPr>
            <a:r>
              <a:rPr lang="pt-BR" sz="1100" b="1" baseline="0" dirty="0" smtClean="0"/>
              <a:t>Donec quam felis, ultricies nec, pellentesque eu, pretium quis, sem.</a:t>
            </a:r>
            <a:r>
              <a:rPr lang="en-US" sz="1100" b="0" baseline="0" dirty="0" smtClean="0"/>
              <a:t> </a:t>
            </a:r>
            <a:endParaRPr lang="en-US" sz="1100" dirty="0"/>
          </a:p>
          <a:p>
            <a:r>
              <a:rPr lang="en-US" sz="11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C8D5F2FC-1B93-4C95-BFAC-EBC142146859}" type="slidenum">
              <a:rPr lang="en-US" smtClean="0"/>
              <a:t>3</a:t>
            </a:fld>
            <a:endParaRPr lang="en-US" dirty="0"/>
          </a:p>
        </p:txBody>
      </p:sp>
    </p:spTree>
    <p:extLst>
      <p:ext uri="{BB962C8B-B14F-4D97-AF65-F5344CB8AC3E}">
        <p14:creationId xmlns:p14="http://schemas.microsoft.com/office/powerpoint/2010/main" val="314574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464424" rtl="0" eaLnBrk="1" fontAlgn="auto" latinLnBrk="0" hangingPunct="1">
                  <a:lnSpc>
                    <a:spcPct val="100000"/>
                  </a:lnSpc>
                  <a:spcBef>
                    <a:spcPts val="0"/>
                  </a:spcBef>
                  <a:spcAft>
                    <a:spcPts val="0"/>
                  </a:spcAft>
                  <a:buClrTx/>
                  <a:buSzTx/>
                  <a:buFontTx/>
                  <a:buNone/>
                  <a:tabLst/>
                  <a:defRPr/>
                </a:pPr>
                <a:r>
                  <a:rPr lang="en-US" sz="1100" b="1" i="0" u="none" strike="noStrike" kern="1200" baseline="0" dirty="0" smtClean="0">
                    <a:solidFill>
                      <a:schemeClr val="tx1"/>
                    </a:solidFill>
                    <a:latin typeface="+mn-lt"/>
                    <a:ea typeface="+mn-ea"/>
                    <a:cs typeface="+mn-cs"/>
                  </a:rPr>
                  <a:t>#video</a:t>
                </a:r>
              </a:p>
              <a:p>
                <a:r>
                  <a:rPr lang="en-US" sz="1100" b="1" dirty="0" smtClean="0"/>
                  <a:t>Timing </a:t>
                </a:r>
                <a:r>
                  <a:rPr lang="en-US" sz="1100" b="1" dirty="0"/>
                  <a:t>≈ 0.5 minute</a:t>
                </a:r>
              </a:p>
              <a:p>
                <a:pPr marL="171450" indent="-171450">
                  <a:buFont typeface="Arial" pitchFamily="34" charset="0"/>
                  <a:buChar char="•"/>
                </a:pPr>
                <a:endParaRPr lang="en-US" sz="1100" kern="1200" dirty="0">
                  <a:solidFill>
                    <a:schemeClr val="tx1"/>
                  </a:solidFill>
                  <a:effectLst/>
                  <a:latin typeface="+mn-lt"/>
                  <a:ea typeface="+mn-ea"/>
                  <a:cs typeface="+mn-cs"/>
                </a:endParaRPr>
              </a:p>
              <a:p>
                <a:pPr rtl="0" fontAlgn="base"/>
                <a:r>
                  <a:rPr lang="en-US" sz="1100" b="0" i="0" u="none" strike="noStrike" kern="1200" baseline="0" dirty="0">
                    <a:solidFill>
                      <a:schemeClr val="tx1"/>
                    </a:solidFill>
                    <a:effectLst/>
                    <a:latin typeface="+mn-lt"/>
                    <a:ea typeface="+mn-ea"/>
                    <a:cs typeface="+mn-cs"/>
                  </a:rPr>
                  <a:t>Here are some important words you’ll learn in this lesson.</a:t>
                </a:r>
                <a:r>
                  <a:rPr lang="en-US" sz="1100" b="0" i="0" kern="1200" baseline="0" dirty="0">
                    <a:solidFill>
                      <a:schemeClr val="tx1"/>
                    </a:solidFill>
                    <a:effectLst/>
                    <a:latin typeface="+mn-lt"/>
                    <a:ea typeface="+mn-ea"/>
                    <a:cs typeface="+mn-cs"/>
                  </a:rPr>
                  <a:t>​</a:t>
                </a:r>
              </a:p>
              <a:p>
                <a:pPr rtl="0" fontAlgn="base"/>
                <a:r>
                  <a:rPr lang="en-US" sz="1100" b="0" i="0" u="none" strike="noStrike" kern="1200" baseline="0" dirty="0">
                    <a:solidFill>
                      <a:schemeClr val="tx1"/>
                    </a:solidFill>
                    <a:effectLst/>
                    <a:latin typeface="+mn-lt"/>
                    <a:ea typeface="+mn-ea"/>
                    <a:cs typeface="+mn-cs"/>
                  </a:rPr>
                  <a:t>[READ WORDS TO KNOW]</a:t>
                </a:r>
                <a:r>
                  <a:rPr lang="en-US" sz="1100" b="0" i="0" kern="1200" baseline="0" dirty="0">
                    <a:solidFill>
                      <a:schemeClr val="tx1"/>
                    </a:solidFill>
                    <a:effectLst/>
                    <a:latin typeface="+mn-lt"/>
                    <a:ea typeface="+mn-ea"/>
                    <a:cs typeface="+mn-cs"/>
                  </a:rPr>
                  <a:t>​</a:t>
                </a:r>
              </a:p>
              <a:p>
                <a:pPr rtl="0" fontAlgn="base"/>
                <a:r>
                  <a:rPr lang="en-US" sz="1100" b="0" i="0" kern="1200" baseline="0" dirty="0">
                    <a:solidFill>
                      <a:schemeClr val="tx1"/>
                    </a:solidFill>
                    <a:effectLst/>
                    <a:latin typeface="+mn-lt"/>
                    <a:ea typeface="+mn-ea"/>
                    <a:cs typeface="+mn-cs"/>
                  </a:rPr>
                  <a:t>​</a:t>
                </a:r>
              </a:p>
              <a:p>
                <a:endParaRPr lang="en-US" sz="1100" dirty="0"/>
              </a:p>
              <a:p>
                <a:r>
                  <a:rPr lang="en-US" sz="1100" b="1" dirty="0"/>
                  <a:t>Words and Definitions:</a:t>
                </a:r>
              </a:p>
              <a:p>
                <a:endParaRPr lang="en-US" sz="1100" b="1" dirty="0"/>
              </a:p>
              <a:p>
                <a:r>
                  <a:rPr lang="en-US" sz="1100" b="0" kern="1200" baseline="0" dirty="0">
                    <a:solidFill>
                      <a:schemeClr val="tx1"/>
                    </a:solidFill>
                    <a:effectLst/>
                    <a:latin typeface="+mn-lt"/>
                    <a:ea typeface="+mn-ea"/>
                    <a:cs typeface="+mn-cs"/>
                  </a:rPr>
                  <a:t>alternative hypothesis – the claim that we are trying to find evidence for in a significance test</a:t>
                </a:r>
              </a:p>
              <a:p>
                <a:r>
                  <a:rPr lang="en-US" sz="1100" b="0" kern="1200" baseline="0" dirty="0">
                    <a:solidFill>
                      <a:schemeClr val="tx1"/>
                    </a:solidFill>
                    <a:effectLst/>
                    <a:latin typeface="+mn-lt"/>
                    <a:ea typeface="+mn-ea"/>
                    <a:cs typeface="+mn-cs"/>
                  </a:rPr>
                  <a:t> </a:t>
                </a:r>
              </a:p>
              <a:p>
                <a:r>
                  <a:rPr lang="en-US" sz="1100" b="0" kern="1200" baseline="0" dirty="0">
                    <a:solidFill>
                      <a:schemeClr val="tx1"/>
                    </a:solidFill>
                    <a:effectLst/>
                    <a:latin typeface="+mn-lt"/>
                    <a:ea typeface="+mn-ea"/>
                    <a:cs typeface="+mn-cs"/>
                  </a:rPr>
                  <a:t>null hypothesis – the claim that we weight evidence against in a significance test</a:t>
                </a:r>
              </a:p>
              <a:p>
                <a:r>
                  <a:rPr lang="en-US" sz="1100" b="0" kern="1200" baseline="0" dirty="0">
                    <a:solidFill>
                      <a:schemeClr val="tx1"/>
                    </a:solidFill>
                    <a:effectLst/>
                    <a:latin typeface="+mn-lt"/>
                    <a:ea typeface="+mn-ea"/>
                    <a:cs typeface="+mn-cs"/>
                  </a:rPr>
                  <a:t> </a:t>
                </a:r>
              </a:p>
              <a:p>
                <a:r>
                  <a:rPr lang="en-US" sz="1100" b="0" kern="1200" baseline="0" dirty="0">
                    <a:solidFill>
                      <a:schemeClr val="tx1"/>
                    </a:solidFill>
                    <a:effectLst/>
                    <a:latin typeface="+mn-lt"/>
                    <a:ea typeface="+mn-ea"/>
                    <a:cs typeface="+mn-cs"/>
                  </a:rPr>
                  <a:t>one-sided – the alternative hypothesis is one-sided if it states that a parameter is greater than the null value or if it states that the parameter is less than the null value</a:t>
                </a:r>
              </a:p>
              <a:p>
                <a:r>
                  <a:rPr lang="en-US" sz="1100" b="0" kern="1200" baseline="0" dirty="0">
                    <a:solidFill>
                      <a:schemeClr val="tx1"/>
                    </a:solidFill>
                    <a:effectLst/>
                    <a:latin typeface="+mn-lt"/>
                    <a:ea typeface="+mn-ea"/>
                    <a:cs typeface="+mn-cs"/>
                  </a:rPr>
                  <a:t> </a:t>
                </a:r>
              </a:p>
              <a:p>
                <a:r>
                  <a:rPr lang="en-US" sz="1100" b="0" i="1" kern="1200" baseline="0" dirty="0">
                    <a:solidFill>
                      <a:schemeClr val="tx1"/>
                    </a:solidFill>
                    <a:effectLst/>
                    <a:latin typeface="+mn-lt"/>
                    <a:ea typeface="+mn-ea"/>
                    <a:cs typeface="+mn-cs"/>
                  </a:rPr>
                  <a:t>P</a:t>
                </a:r>
                <a:r>
                  <a:rPr lang="en-US" sz="1100" b="0" kern="1200" baseline="0" dirty="0">
                    <a:solidFill>
                      <a:schemeClr val="tx1"/>
                    </a:solidFill>
                    <a:effectLst/>
                    <a:latin typeface="+mn-lt"/>
                    <a:ea typeface="+mn-ea"/>
                    <a:cs typeface="+mn-cs"/>
                  </a:rPr>
                  <a:t>-value –  the </a:t>
                </a:r>
                <a:r>
                  <a:rPr lang="en-US" sz="1100" b="0" i="1" kern="1200" baseline="0" dirty="0">
                    <a:solidFill>
                      <a:schemeClr val="tx1"/>
                    </a:solidFill>
                    <a:effectLst/>
                    <a:latin typeface="+mn-lt"/>
                    <a:ea typeface="+mn-ea"/>
                    <a:cs typeface="+mn-cs"/>
                  </a:rPr>
                  <a:t>P</a:t>
                </a:r>
                <a:r>
                  <a:rPr lang="en-US" sz="1100" b="0" kern="1200" baseline="0" dirty="0">
                    <a:solidFill>
                      <a:schemeClr val="tx1"/>
                    </a:solidFill>
                    <a:effectLst/>
                    <a:latin typeface="+mn-lt"/>
                    <a:ea typeface="+mn-ea"/>
                    <a:cs typeface="+mn-cs"/>
                  </a:rPr>
                  <a:t>-value of a test is the probability of getting evidence for the alternative hypothesis (</a:t>
                </a:r>
                <a:r>
                  <a:rPr lang="en-US" sz="1100" b="0" i="1" kern="1200" baseline="0" dirty="0">
                    <a:solidFill>
                      <a:schemeClr val="tx1"/>
                    </a:solidFill>
                    <a:effectLst/>
                    <a:latin typeface="+mn-lt"/>
                    <a:ea typeface="+mn-ea"/>
                    <a:cs typeface="+mn-cs"/>
                  </a:rPr>
                  <a:t>H</a:t>
                </a:r>
                <a:r>
                  <a:rPr lang="en-US" sz="1100" b="0" i="1" kern="1200" baseline="-25000" dirty="0">
                    <a:solidFill>
                      <a:schemeClr val="tx1"/>
                    </a:solidFill>
                    <a:effectLst/>
                    <a:latin typeface="+mn-lt"/>
                    <a:ea typeface="+mn-ea"/>
                    <a:cs typeface="+mn-cs"/>
                  </a:rPr>
                  <a:t>a</a:t>
                </a:r>
                <a:r>
                  <a:rPr lang="en-US" sz="1100" b="0" kern="1200" baseline="0" dirty="0">
                    <a:solidFill>
                      <a:schemeClr val="tx1"/>
                    </a:solidFill>
                    <a:effectLst/>
                    <a:latin typeface="+mn-lt"/>
                    <a:ea typeface="+mn-ea"/>
                    <a:cs typeface="+mn-cs"/>
                  </a:rPr>
                  <a:t>) as strong or stronger than the observed evidence when the null hypothesis (</a:t>
                </a:r>
                <a:r>
                  <a:rPr lang="en-US" sz="1100" b="0" i="1" kern="1200" baseline="0" dirty="0">
                    <a:solidFill>
                      <a:schemeClr val="tx1"/>
                    </a:solidFill>
                    <a:effectLst/>
                    <a:latin typeface="+mn-lt"/>
                    <a:ea typeface="+mn-ea"/>
                    <a:cs typeface="+mn-cs"/>
                  </a:rPr>
                  <a:t>H</a:t>
                </a:r>
                <a:r>
                  <a:rPr lang="en-US" sz="1100" b="0" i="0" kern="1200" baseline="-25000" dirty="0">
                    <a:solidFill>
                      <a:schemeClr val="tx1"/>
                    </a:solidFill>
                    <a:effectLst/>
                    <a:latin typeface="+mn-lt"/>
                    <a:ea typeface="+mn-ea"/>
                    <a:cs typeface="+mn-cs"/>
                  </a:rPr>
                  <a:t>0</a:t>
                </a:r>
                <a:r>
                  <a:rPr lang="en-US" sz="1100" b="0" kern="1200" baseline="0" dirty="0">
                    <a:solidFill>
                      <a:schemeClr val="tx1"/>
                    </a:solidFill>
                    <a:effectLst/>
                    <a:latin typeface="+mn-lt"/>
                    <a:ea typeface="+mn-ea"/>
                    <a:cs typeface="+mn-cs"/>
                  </a:rPr>
                  <a:t>) is true</a:t>
                </a:r>
              </a:p>
              <a:p>
                <a:r>
                  <a:rPr lang="en-US" sz="1100" b="0" kern="1200" baseline="0" dirty="0">
                    <a:solidFill>
                      <a:schemeClr val="tx1"/>
                    </a:solidFill>
                    <a:effectLst/>
                    <a:latin typeface="+mn-lt"/>
                    <a:ea typeface="+mn-ea"/>
                    <a:cs typeface="+mn-cs"/>
                  </a:rPr>
                  <a:t> </a:t>
                </a:r>
              </a:p>
              <a:p>
                <a:r>
                  <a:rPr lang="en-US" sz="1100" b="0" kern="1200" baseline="0" dirty="0">
                    <a:solidFill>
                      <a:schemeClr val="tx1"/>
                    </a:solidFill>
                    <a:effectLst/>
                    <a:latin typeface="+mn-lt"/>
                    <a:ea typeface="+mn-ea"/>
                    <a:cs typeface="+mn-cs"/>
                  </a:rPr>
                  <a:t>significance level – the significance level </a:t>
                </a:r>
                <a14:m>
                  <m:oMath xmlns:m="http://schemas.openxmlformats.org/officeDocument/2006/math">
                    <m:r>
                      <a:rPr lang="en-US" sz="1100" b="0" i="1" kern="1200" baseline="0" smtClean="0">
                        <a:solidFill>
                          <a:schemeClr val="tx1"/>
                        </a:solidFill>
                        <a:effectLst/>
                        <a:latin typeface="Cambria Math" panose="02040503050406030204" pitchFamily="18" charset="0"/>
                        <a:ea typeface="+mn-ea"/>
                        <a:cs typeface="+mn-cs"/>
                      </a:rPr>
                      <m:t>𝛼</m:t>
                    </m:r>
                  </m:oMath>
                </a14:m>
                <a:r>
                  <a:rPr lang="en-US" sz="1100" b="0" kern="1200" baseline="0" dirty="0">
                    <a:solidFill>
                      <a:schemeClr val="tx1"/>
                    </a:solidFill>
                    <a:effectLst/>
                    <a:latin typeface="+mn-lt"/>
                    <a:ea typeface="+mn-ea"/>
                    <a:cs typeface="+mn-cs"/>
                  </a:rPr>
                  <a:t> is the value that we use as a boundary for deciding whether an observed result is unlikely to happen by chance alone when the null hypothesis is true</a:t>
                </a:r>
              </a:p>
              <a:p>
                <a:r>
                  <a:rPr lang="en-US" sz="1100" b="0" kern="1200" baseline="0" dirty="0">
                    <a:solidFill>
                      <a:schemeClr val="tx1"/>
                    </a:solidFill>
                    <a:effectLst/>
                    <a:latin typeface="+mn-lt"/>
                    <a:ea typeface="+mn-ea"/>
                    <a:cs typeface="+mn-cs"/>
                  </a:rPr>
                  <a:t> </a:t>
                </a:r>
              </a:p>
              <a:p>
                <a:r>
                  <a:rPr lang="en-US" sz="1100" b="0" kern="1200" baseline="0" dirty="0">
                    <a:solidFill>
                      <a:schemeClr val="tx1"/>
                    </a:solidFill>
                    <a:effectLst/>
                    <a:latin typeface="+mn-lt"/>
                    <a:ea typeface="+mn-ea"/>
                    <a:cs typeface="+mn-cs"/>
                  </a:rPr>
                  <a:t>significance test –  A significance test is a formal procedure for using observed data to decide between two competing claims (called hypotheses). The claims are usually statements about parameters.</a:t>
                </a:r>
              </a:p>
              <a:p>
                <a:r>
                  <a:rPr lang="en-US" sz="1100" b="0" kern="1200" baseline="0" dirty="0">
                    <a:solidFill>
                      <a:schemeClr val="tx1"/>
                    </a:solidFill>
                    <a:effectLst/>
                    <a:latin typeface="+mn-lt"/>
                    <a:ea typeface="+mn-ea"/>
                    <a:cs typeface="+mn-cs"/>
                  </a:rPr>
                  <a:t> </a:t>
                </a:r>
              </a:p>
              <a:p>
                <a:r>
                  <a:rPr lang="en-US" sz="1100" b="0" kern="1200" baseline="0" dirty="0">
                    <a:solidFill>
                      <a:schemeClr val="tx1"/>
                    </a:solidFill>
                    <a:effectLst/>
                    <a:latin typeface="+mn-lt"/>
                    <a:ea typeface="+mn-ea"/>
                    <a:cs typeface="+mn-cs"/>
                  </a:rPr>
                  <a:t>two-sided – The alternative hypothesis is two-sided if it states that the parameter is different from the null value (it could be either greater than or less than)</a:t>
                </a:r>
              </a:p>
              <a:p>
                <a:endParaRPr lang="en-US" sz="1100" b="0" dirty="0"/>
              </a:p>
              <a:p>
                <a:endParaRPr lang="en-US" sz="1100" b="1" dirty="0"/>
              </a:p>
            </p:txBody>
          </p:sp>
        </mc:Choice>
        <mc:Fallback xmlns="">
          <p:sp>
            <p:nvSpPr>
              <p:cNvPr id="3" name="Notes Placeholder 2"/>
              <p:cNvSpPr>
                <a:spLocks noGrp="1"/>
              </p:cNvSpPr>
              <p:nvPr>
                <p:ph type="body" idx="1"/>
              </p:nvPr>
            </p:nvSpPr>
            <p:spPr/>
            <p:txBody>
              <a:bodyPr/>
              <a:lstStyle/>
              <a:p>
                <a:r>
                  <a:rPr lang="en-US" sz="1100" b="1" dirty="0"/>
                  <a:t>Timing ≈ 0.5 minute</a:t>
                </a:r>
              </a:p>
              <a:p>
                <a:pPr marL="171450" indent="-171450">
                  <a:buFont typeface="Arial" pitchFamily="34" charset="0"/>
                  <a:buChar char="•"/>
                </a:pPr>
                <a:endParaRPr lang="en-US" sz="1100" kern="1200" dirty="0">
                  <a:solidFill>
                    <a:schemeClr val="tx1"/>
                  </a:solidFill>
                  <a:effectLst/>
                  <a:latin typeface="+mn-lt"/>
                  <a:ea typeface="+mn-ea"/>
                  <a:cs typeface="+mn-cs"/>
                </a:endParaRPr>
              </a:p>
              <a:p>
                <a:pPr rtl="0" fontAlgn="base"/>
                <a:r>
                  <a:rPr lang="en-US" sz="1100" b="0" i="0" u="none" strike="noStrike" kern="1200" baseline="0" dirty="0">
                    <a:solidFill>
                      <a:schemeClr val="tx1"/>
                    </a:solidFill>
                    <a:effectLst/>
                    <a:latin typeface="+mn-lt"/>
                    <a:ea typeface="+mn-ea"/>
                    <a:cs typeface="+mn-cs"/>
                  </a:rPr>
                  <a:t>Here are some important words you’ll learn in this lesson.</a:t>
                </a:r>
                <a:r>
                  <a:rPr lang="en-US" sz="1100" b="0" i="0" kern="1200" baseline="0" dirty="0">
                    <a:solidFill>
                      <a:schemeClr val="tx1"/>
                    </a:solidFill>
                    <a:effectLst/>
                    <a:latin typeface="+mn-lt"/>
                    <a:ea typeface="+mn-ea"/>
                    <a:cs typeface="+mn-cs"/>
                  </a:rPr>
                  <a:t>​</a:t>
                </a:r>
              </a:p>
              <a:p>
                <a:pPr rtl="0" fontAlgn="base"/>
                <a:r>
                  <a:rPr lang="en-US" sz="1100" b="0" i="0" u="none" strike="noStrike" kern="1200" baseline="0" dirty="0">
                    <a:solidFill>
                      <a:schemeClr val="tx1"/>
                    </a:solidFill>
                    <a:effectLst/>
                    <a:latin typeface="+mn-lt"/>
                    <a:ea typeface="+mn-ea"/>
                    <a:cs typeface="+mn-cs"/>
                  </a:rPr>
                  <a:t>[READ WORDS TO KNOW]</a:t>
                </a:r>
                <a:r>
                  <a:rPr lang="en-US" sz="1100" b="0" i="0" kern="1200" baseline="0" dirty="0">
                    <a:solidFill>
                      <a:schemeClr val="tx1"/>
                    </a:solidFill>
                    <a:effectLst/>
                    <a:latin typeface="+mn-lt"/>
                    <a:ea typeface="+mn-ea"/>
                    <a:cs typeface="+mn-cs"/>
                  </a:rPr>
                  <a:t>​</a:t>
                </a:r>
              </a:p>
              <a:p>
                <a:pPr rtl="0" fontAlgn="base"/>
                <a:r>
                  <a:rPr lang="en-US" sz="1100" b="0" i="0" kern="1200" baseline="0" dirty="0">
                    <a:solidFill>
                      <a:schemeClr val="tx1"/>
                    </a:solidFill>
                    <a:effectLst/>
                    <a:latin typeface="+mn-lt"/>
                    <a:ea typeface="+mn-ea"/>
                    <a:cs typeface="+mn-cs"/>
                  </a:rPr>
                  <a:t>​</a:t>
                </a:r>
              </a:p>
              <a:p>
                <a:endParaRPr lang="en-US" sz="1100" dirty="0"/>
              </a:p>
              <a:p>
                <a:r>
                  <a:rPr lang="en-US" sz="1100" b="1" dirty="0"/>
                  <a:t>Words and Definitions:</a:t>
                </a:r>
              </a:p>
              <a:p>
                <a:endParaRPr lang="en-US" sz="1100" b="1" dirty="0"/>
              </a:p>
              <a:p>
                <a:r>
                  <a:rPr lang="en-US" sz="1100" b="0" kern="1200" baseline="0" dirty="0">
                    <a:solidFill>
                      <a:schemeClr val="tx1"/>
                    </a:solidFill>
                    <a:effectLst/>
                    <a:latin typeface="+mn-lt"/>
                    <a:ea typeface="+mn-ea"/>
                    <a:cs typeface="+mn-cs"/>
                  </a:rPr>
                  <a:t>Alternative hypothesis – The claim that we are trying to find evidence for in a significance test.</a:t>
                </a:r>
              </a:p>
              <a:p>
                <a:r>
                  <a:rPr lang="en-US" sz="1100" b="0" kern="1200" baseline="0" dirty="0">
                    <a:solidFill>
                      <a:schemeClr val="tx1"/>
                    </a:solidFill>
                    <a:effectLst/>
                    <a:latin typeface="+mn-lt"/>
                    <a:ea typeface="+mn-ea"/>
                    <a:cs typeface="+mn-cs"/>
                  </a:rPr>
                  <a:t> </a:t>
                </a:r>
              </a:p>
              <a:p>
                <a:r>
                  <a:rPr lang="en-US" sz="1100" b="0" kern="1200" baseline="0" dirty="0">
                    <a:solidFill>
                      <a:schemeClr val="tx1"/>
                    </a:solidFill>
                    <a:effectLst/>
                    <a:latin typeface="+mn-lt"/>
                    <a:ea typeface="+mn-ea"/>
                    <a:cs typeface="+mn-cs"/>
                  </a:rPr>
                  <a:t>Null hypothesis – The claim that we weight evidence against in a significance test.</a:t>
                </a:r>
              </a:p>
              <a:p>
                <a:r>
                  <a:rPr lang="en-US" sz="1100" b="0" kern="1200" baseline="0" dirty="0">
                    <a:solidFill>
                      <a:schemeClr val="tx1"/>
                    </a:solidFill>
                    <a:effectLst/>
                    <a:latin typeface="+mn-lt"/>
                    <a:ea typeface="+mn-ea"/>
                    <a:cs typeface="+mn-cs"/>
                  </a:rPr>
                  <a:t> </a:t>
                </a:r>
              </a:p>
              <a:p>
                <a:r>
                  <a:rPr lang="en-US" sz="1100" b="0" kern="1200" baseline="0" dirty="0">
                    <a:solidFill>
                      <a:schemeClr val="tx1"/>
                    </a:solidFill>
                    <a:effectLst/>
                    <a:latin typeface="+mn-lt"/>
                    <a:ea typeface="+mn-ea"/>
                    <a:cs typeface="+mn-cs"/>
                  </a:rPr>
                  <a:t>One-sided – The alternative hypothesis is one-sided if it states that a parameter is greater than the null value or if it states that the parameter is less than the null value.</a:t>
                </a:r>
              </a:p>
              <a:p>
                <a:r>
                  <a:rPr lang="en-US" sz="1100" b="0" kern="1200" baseline="0" dirty="0">
                    <a:solidFill>
                      <a:schemeClr val="tx1"/>
                    </a:solidFill>
                    <a:effectLst/>
                    <a:latin typeface="+mn-lt"/>
                    <a:ea typeface="+mn-ea"/>
                    <a:cs typeface="+mn-cs"/>
                  </a:rPr>
                  <a:t> </a:t>
                </a:r>
              </a:p>
              <a:p>
                <a:r>
                  <a:rPr lang="en-US" sz="1100" b="0" i="1" kern="1200" baseline="0" dirty="0">
                    <a:solidFill>
                      <a:schemeClr val="tx1"/>
                    </a:solidFill>
                    <a:effectLst/>
                    <a:latin typeface="+mn-lt"/>
                    <a:ea typeface="+mn-ea"/>
                    <a:cs typeface="+mn-cs"/>
                  </a:rPr>
                  <a:t>P</a:t>
                </a:r>
                <a:r>
                  <a:rPr lang="en-US" sz="1100" b="0" kern="1200" baseline="0" dirty="0">
                    <a:solidFill>
                      <a:schemeClr val="tx1"/>
                    </a:solidFill>
                    <a:effectLst/>
                    <a:latin typeface="+mn-lt"/>
                    <a:ea typeface="+mn-ea"/>
                    <a:cs typeface="+mn-cs"/>
                  </a:rPr>
                  <a:t>-value –  The </a:t>
                </a:r>
                <a:r>
                  <a:rPr lang="en-US" sz="1100" b="0" i="1" kern="1200" baseline="0" dirty="0">
                    <a:solidFill>
                      <a:schemeClr val="tx1"/>
                    </a:solidFill>
                    <a:effectLst/>
                    <a:latin typeface="+mn-lt"/>
                    <a:ea typeface="+mn-ea"/>
                    <a:cs typeface="+mn-cs"/>
                  </a:rPr>
                  <a:t>P</a:t>
                </a:r>
                <a:r>
                  <a:rPr lang="en-US" sz="1100" b="0" kern="1200" baseline="0" dirty="0">
                    <a:solidFill>
                      <a:schemeClr val="tx1"/>
                    </a:solidFill>
                    <a:effectLst/>
                    <a:latin typeface="+mn-lt"/>
                    <a:ea typeface="+mn-ea"/>
                    <a:cs typeface="+mn-cs"/>
                  </a:rPr>
                  <a:t>-value of a test is the probability of getting evidence for the alternative hypothesis (</a:t>
                </a:r>
                <a:r>
                  <a:rPr lang="en-US" sz="1100" b="0" i="1" kern="1200" baseline="0" dirty="0">
                    <a:solidFill>
                      <a:schemeClr val="tx1"/>
                    </a:solidFill>
                    <a:effectLst/>
                    <a:latin typeface="+mn-lt"/>
                    <a:ea typeface="+mn-ea"/>
                    <a:cs typeface="+mn-cs"/>
                  </a:rPr>
                  <a:t>H</a:t>
                </a:r>
                <a:r>
                  <a:rPr lang="en-US" sz="1100" b="0" i="1" kern="1200" baseline="-25000" dirty="0">
                    <a:solidFill>
                      <a:schemeClr val="tx1"/>
                    </a:solidFill>
                    <a:effectLst/>
                    <a:latin typeface="+mn-lt"/>
                    <a:ea typeface="+mn-ea"/>
                    <a:cs typeface="+mn-cs"/>
                  </a:rPr>
                  <a:t>a</a:t>
                </a:r>
                <a:r>
                  <a:rPr lang="en-US" sz="1100" b="0" kern="1200" baseline="0" dirty="0">
                    <a:solidFill>
                      <a:schemeClr val="tx1"/>
                    </a:solidFill>
                    <a:effectLst/>
                    <a:latin typeface="+mn-lt"/>
                    <a:ea typeface="+mn-ea"/>
                    <a:cs typeface="+mn-cs"/>
                  </a:rPr>
                  <a:t>) as strong or stronger than the observed evidence when the null hypothesis (</a:t>
                </a:r>
                <a:r>
                  <a:rPr lang="en-US" sz="1100" b="0" i="1" kern="1200" baseline="0" dirty="0">
                    <a:solidFill>
                      <a:schemeClr val="tx1"/>
                    </a:solidFill>
                    <a:effectLst/>
                    <a:latin typeface="+mn-lt"/>
                    <a:ea typeface="+mn-ea"/>
                    <a:cs typeface="+mn-cs"/>
                  </a:rPr>
                  <a:t>H</a:t>
                </a:r>
                <a:r>
                  <a:rPr lang="en-US" sz="1100" b="0" i="1" kern="1200" baseline="-25000" dirty="0">
                    <a:solidFill>
                      <a:schemeClr val="tx1"/>
                    </a:solidFill>
                    <a:effectLst/>
                    <a:latin typeface="+mn-lt"/>
                    <a:ea typeface="+mn-ea"/>
                    <a:cs typeface="+mn-cs"/>
                  </a:rPr>
                  <a:t>0</a:t>
                </a:r>
                <a:r>
                  <a:rPr lang="en-US" sz="1100" b="0" kern="1200" baseline="0" dirty="0">
                    <a:solidFill>
                      <a:schemeClr val="tx1"/>
                    </a:solidFill>
                    <a:effectLst/>
                    <a:latin typeface="+mn-lt"/>
                    <a:ea typeface="+mn-ea"/>
                    <a:cs typeface="+mn-cs"/>
                  </a:rPr>
                  <a:t>) is true.</a:t>
                </a:r>
              </a:p>
              <a:p>
                <a:r>
                  <a:rPr lang="en-US" sz="1100" b="0" kern="1200" baseline="0" dirty="0">
                    <a:solidFill>
                      <a:schemeClr val="tx1"/>
                    </a:solidFill>
                    <a:effectLst/>
                    <a:latin typeface="+mn-lt"/>
                    <a:ea typeface="+mn-ea"/>
                    <a:cs typeface="+mn-cs"/>
                  </a:rPr>
                  <a:t> </a:t>
                </a:r>
              </a:p>
              <a:p>
                <a:r>
                  <a:rPr lang="en-US" sz="1100" b="0" kern="1200" baseline="0" dirty="0">
                    <a:solidFill>
                      <a:schemeClr val="tx1"/>
                    </a:solidFill>
                    <a:effectLst/>
                    <a:latin typeface="+mn-lt"/>
                    <a:ea typeface="+mn-ea"/>
                    <a:cs typeface="+mn-cs"/>
                  </a:rPr>
                  <a:t>Significance level – The significance level </a:t>
                </a:r>
                <a:r>
                  <a:rPr lang="en-US" sz="1100" b="0" i="0" kern="1200" baseline="0">
                    <a:solidFill>
                      <a:schemeClr val="tx1"/>
                    </a:solidFill>
                    <a:effectLst/>
                    <a:latin typeface="Cambria Math" panose="02040503050406030204" pitchFamily="18" charset="0"/>
                    <a:ea typeface="+mn-ea"/>
                    <a:cs typeface="+mn-cs"/>
                  </a:rPr>
                  <a:t>𝛼</a:t>
                </a:r>
                <a:r>
                  <a:rPr lang="en-US" sz="1100" b="0" kern="1200" baseline="0" dirty="0">
                    <a:solidFill>
                      <a:schemeClr val="tx1"/>
                    </a:solidFill>
                    <a:effectLst/>
                    <a:latin typeface="+mn-lt"/>
                    <a:ea typeface="+mn-ea"/>
                    <a:cs typeface="+mn-cs"/>
                  </a:rPr>
                  <a:t> is the value that we use as a boundary for deciding whether an observed result is unlikely to happen by chance alone when the null hypothesis is true.</a:t>
                </a:r>
              </a:p>
              <a:p>
                <a:r>
                  <a:rPr lang="en-US" sz="1100" b="0" kern="1200" baseline="0" dirty="0">
                    <a:solidFill>
                      <a:schemeClr val="tx1"/>
                    </a:solidFill>
                    <a:effectLst/>
                    <a:latin typeface="+mn-lt"/>
                    <a:ea typeface="+mn-ea"/>
                    <a:cs typeface="+mn-cs"/>
                  </a:rPr>
                  <a:t> </a:t>
                </a:r>
              </a:p>
              <a:p>
                <a:r>
                  <a:rPr lang="en-US" sz="1100" b="0" kern="1200" baseline="0" dirty="0">
                    <a:solidFill>
                      <a:schemeClr val="tx1"/>
                    </a:solidFill>
                    <a:effectLst/>
                    <a:latin typeface="+mn-lt"/>
                    <a:ea typeface="+mn-ea"/>
                    <a:cs typeface="+mn-cs"/>
                  </a:rPr>
                  <a:t>Significance test –  A significance test is a formal procedure for using observed data to decide between two competing claims (called hypotheses). The claims are usually statements about parameters.</a:t>
                </a:r>
              </a:p>
              <a:p>
                <a:r>
                  <a:rPr lang="en-US" sz="1100" b="0" kern="1200" baseline="0" dirty="0">
                    <a:solidFill>
                      <a:schemeClr val="tx1"/>
                    </a:solidFill>
                    <a:effectLst/>
                    <a:latin typeface="+mn-lt"/>
                    <a:ea typeface="+mn-ea"/>
                    <a:cs typeface="+mn-cs"/>
                  </a:rPr>
                  <a:t> </a:t>
                </a:r>
              </a:p>
              <a:p>
                <a:r>
                  <a:rPr lang="en-US" sz="1100" b="0" kern="1200" baseline="0" dirty="0">
                    <a:solidFill>
                      <a:schemeClr val="tx1"/>
                    </a:solidFill>
                    <a:effectLst/>
                    <a:latin typeface="+mn-lt"/>
                    <a:ea typeface="+mn-ea"/>
                    <a:cs typeface="+mn-cs"/>
                  </a:rPr>
                  <a:t>Two-sided – The alternative hypothesis is two-sided if it states that the parameter is different from the null value (it could be either greater than or less than).</a:t>
                </a:r>
              </a:p>
              <a:p>
                <a:endParaRPr lang="en-US" sz="1100" b="0" dirty="0"/>
              </a:p>
              <a:p>
                <a:endParaRPr lang="en-US" sz="1100" b="1" dirty="0"/>
              </a:p>
            </p:txBody>
          </p:sp>
        </mc:Fallback>
      </mc:AlternateContent>
      <p:sp>
        <p:nvSpPr>
          <p:cNvPr id="4" name="Slide Number Placeholder 3"/>
          <p:cNvSpPr>
            <a:spLocks noGrp="1"/>
          </p:cNvSpPr>
          <p:nvPr>
            <p:ph type="sldNum" sz="quarter" idx="10"/>
          </p:nvPr>
        </p:nvSpPr>
        <p:spPr/>
        <p:txBody>
          <a:bodyPr/>
          <a:lstStyle/>
          <a:p>
            <a:fld id="{C8D5F2FC-1B93-4C95-BFAC-EBC14214685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786025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#frame</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dd</a:t>
            </a:r>
            <a:endParaRPr lang="en-US" sz="1100" b="1" i="0" u="none" strike="noStrike" kern="1200" baseline="0" dirty="0" smtClean="0">
              <a:solidFill>
                <a:schemeClr val="tx1"/>
              </a:solidFill>
              <a:latin typeface="+mn-lt"/>
              <a:ea typeface="+mn-ea"/>
              <a:cs typeface="+mn-cs"/>
            </a:endParaRP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fw</a:t>
            </a:r>
            <a:endParaRPr lang="en-US" sz="1100" b="1" i="0" u="none" strike="noStrike" kern="1200" baseline="0" dirty="0" smtClean="0">
              <a:solidFill>
                <a:schemeClr val="tx1"/>
              </a:solidFill>
              <a:latin typeface="+mn-lt"/>
              <a:ea typeface="+mn-ea"/>
              <a:cs typeface="+mn-cs"/>
            </a:endParaRPr>
          </a:p>
          <a:p>
            <a:r>
              <a:rPr lang="en-US" sz="1100" b="1" dirty="0" smtClean="0"/>
              <a:t>Timing </a:t>
            </a:r>
            <a:r>
              <a:rPr lang="en-US" sz="1100" b="1" dirty="0"/>
              <a:t>≈ 2 minutes</a:t>
            </a:r>
          </a:p>
          <a:p>
            <a:pPr marL="0" lvl="0" indent="0">
              <a:buFont typeface="Arial" panose="020B0604020202020204" pitchFamily="34" charset="0"/>
              <a:buNone/>
            </a:pPr>
            <a:r>
              <a:rPr lang="en-US" sz="1100" b="1" dirty="0"/>
              <a:t>Hint Audio: </a:t>
            </a:r>
            <a:r>
              <a:rPr lang="en-US" sz="1100" kern="1200" baseline="0" dirty="0">
                <a:solidFill>
                  <a:schemeClr val="tx1"/>
                </a:solidFill>
                <a:effectLst/>
                <a:latin typeface="+mn-lt"/>
                <a:ea typeface="+mn-ea"/>
                <a:cs typeface="+mn-cs"/>
              </a:rPr>
              <a:t>The population in a </a:t>
            </a:r>
            <a:r>
              <a:rPr lang="en-US" sz="1100" kern="1200" baseline="0" dirty="0" smtClean="0">
                <a:solidFill>
                  <a:schemeClr val="tx1"/>
                </a:solidFill>
                <a:effectLst/>
                <a:latin typeface="+mn-lt"/>
                <a:ea typeface="+mn-ea"/>
                <a:cs typeface="+mn-cs"/>
              </a:rPr>
              <a:t>statistical..</a:t>
            </a:r>
            <a:endParaRPr lang="en-US" sz="1100" kern="1200" baseline="0" dirty="0">
              <a:solidFill>
                <a:schemeClr val="tx1"/>
              </a:solidFill>
              <a:effectLst/>
              <a:latin typeface="+mn-lt"/>
              <a:ea typeface="+mn-ea"/>
              <a:cs typeface="+mn-cs"/>
            </a:endParaRPr>
          </a:p>
          <a:p>
            <a:endParaRPr lang="en-US" sz="1100" dirty="0"/>
          </a:p>
          <a:p>
            <a:endParaRPr lang="en-US" sz="1100" dirty="0"/>
          </a:p>
          <a:p>
            <a:endParaRPr lang="en-US" sz="1100" dirty="0"/>
          </a:p>
          <a:p>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D5F2FC-1B93-4C95-BFAC-EBC142146859}" type="slidenum">
              <a:rPr lang="en-US" smtClean="0"/>
              <a:t>5</a:t>
            </a:fld>
            <a:endParaRPr lang="en-US" dirty="0"/>
          </a:p>
        </p:txBody>
      </p:sp>
    </p:spTree>
    <p:extLst>
      <p:ext uri="{BB962C8B-B14F-4D97-AF65-F5344CB8AC3E}">
        <p14:creationId xmlns:p14="http://schemas.microsoft.com/office/powerpoint/2010/main" val="3448231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activityname</a:t>
            </a:r>
            <a:endParaRPr lang="en-US" sz="1100" b="1" i="0" u="none" strike="noStrike" kern="1200" baseline="0" dirty="0" smtClean="0">
              <a:solidFill>
                <a:schemeClr val="tx1"/>
              </a:solidFill>
              <a:latin typeface="+mn-lt"/>
              <a:ea typeface="+mn-ea"/>
              <a:cs typeface="+mn-cs"/>
            </a:endParaRPr>
          </a:p>
          <a:p>
            <a:pPr rtl="0"/>
            <a:r>
              <a:rPr lang="en-US" sz="1100" b="1" i="0" u="none" strike="noStrike" kern="1200" baseline="0" dirty="0" smtClean="0">
                <a:solidFill>
                  <a:schemeClr val="tx1"/>
                </a:solidFill>
                <a:latin typeface="+mn-lt"/>
                <a:ea typeface="+mn-ea"/>
                <a:cs typeface="+mn-cs"/>
              </a:rPr>
              <a:t>#fc</a:t>
            </a:r>
          </a:p>
          <a:p>
            <a:pPr rtl="0"/>
            <a:r>
              <a:rPr lang="en-US" sz="1100" b="1" i="0" u="none" strike="noStrike" kern="1200" baseline="0" dirty="0" smtClean="0">
                <a:solidFill>
                  <a:schemeClr val="tx1"/>
                </a:solidFill>
                <a:latin typeface="+mn-lt"/>
                <a:ea typeface="+mn-ea"/>
                <a:cs typeface="+mn-cs"/>
              </a:rPr>
              <a:t>#anchor</a:t>
            </a:r>
          </a:p>
          <a:p>
            <a:pPr rtl="0"/>
            <a:r>
              <a:rPr lang="en-US" sz="1100" b="1" i="0" u="none" strike="noStrike" kern="1200" baseline="0" dirty="0" smtClean="0">
                <a:solidFill>
                  <a:schemeClr val="tx1"/>
                </a:solidFill>
                <a:latin typeface="+mn-lt"/>
                <a:ea typeface="+mn-ea"/>
                <a:cs typeface="+mn-cs"/>
              </a:rPr>
              <a:t>#video</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fw</a:t>
            </a:r>
            <a:endParaRPr lang="en-US" sz="1100" b="1" dirty="0" smtClean="0"/>
          </a:p>
          <a:p>
            <a:r>
              <a:rPr lang="en-US" sz="1100" b="1" dirty="0" smtClean="0"/>
              <a:t>Timing </a:t>
            </a:r>
            <a:r>
              <a:rPr lang="en-US" sz="1100" b="1" dirty="0"/>
              <a:t>≈ 0.5 </a:t>
            </a:r>
            <a:r>
              <a:rPr lang="en-US" sz="1100" b="1" dirty="0" smtClean="0"/>
              <a:t>minute</a:t>
            </a:r>
            <a:endParaRPr lang="en-US" sz="1100" b="1" dirty="0"/>
          </a:p>
        </p:txBody>
      </p:sp>
      <p:sp>
        <p:nvSpPr>
          <p:cNvPr id="4" name="Slide Number Placeholder 3"/>
          <p:cNvSpPr>
            <a:spLocks noGrp="1"/>
          </p:cNvSpPr>
          <p:nvPr>
            <p:ph type="sldNum" sz="quarter" idx="10"/>
          </p:nvPr>
        </p:nvSpPr>
        <p:spPr/>
        <p:txBody>
          <a:bodyPr/>
          <a:lstStyle/>
          <a:p>
            <a:fld id="{C8D5F2FC-1B93-4C95-BFAC-EBC142146859}" type="slidenum">
              <a:rPr lang="en-US" smtClean="0"/>
              <a:t>6</a:t>
            </a:fld>
            <a:endParaRPr lang="en-US" dirty="0"/>
          </a:p>
        </p:txBody>
      </p:sp>
    </p:spTree>
    <p:extLst>
      <p:ext uri="{BB962C8B-B14F-4D97-AF65-F5344CB8AC3E}">
        <p14:creationId xmlns:p14="http://schemas.microsoft.com/office/powerpoint/2010/main" val="53132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464424" rtl="0" eaLnBrk="1" fontAlgn="auto" latinLnBrk="0" hangingPunct="1">
                  <a:lnSpc>
                    <a:spcPct val="100000"/>
                  </a:lnSpc>
                  <a:spcBef>
                    <a:spcPts val="0"/>
                  </a:spcBef>
                  <a:spcAft>
                    <a:spcPts val="0"/>
                  </a:spcAft>
                  <a:buClrTx/>
                  <a:buSzTx/>
                  <a:buFontTx/>
                  <a:buNone/>
                  <a:tabLst/>
                  <a:defRPr/>
                </a:pPr>
                <a:r>
                  <a:rPr lang="en-US" sz="1100" b="1" i="0" u="none" strike="noStrike" kern="1200" baseline="0" dirty="0" smtClean="0">
                    <a:solidFill>
                      <a:schemeClr val="tx1"/>
                    </a:solidFill>
                    <a:latin typeface="+mn-lt"/>
                    <a:ea typeface="+mn-ea"/>
                    <a:cs typeface="+mn-cs"/>
                  </a:rPr>
                  <a:t>#video</a:t>
                </a:r>
              </a:p>
              <a:p>
                <a:r>
                  <a:rPr lang="en-US" sz="1100" b="1" dirty="0" smtClean="0"/>
                  <a:t>Timing </a:t>
                </a:r>
                <a:r>
                  <a:rPr lang="en-US" sz="1100" b="1" dirty="0"/>
                  <a:t>≈ 2 minutes</a:t>
                </a:r>
              </a:p>
              <a:p>
                <a:pPr marL="0" lvl="0" indent="0">
                  <a:buFont typeface="Arial" panose="020B0604020202020204" pitchFamily="34" charset="0"/>
                  <a:buNone/>
                </a:pPr>
                <a:endParaRPr lang="en-US" sz="110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100" kern="1200" baseline="0" dirty="0" smtClean="0">
                    <a:solidFill>
                      <a:schemeClr val="tx1"/>
                    </a:solidFill>
                    <a:effectLst/>
                    <a:latin typeface="+mn-lt"/>
                    <a:ea typeface="+mn-ea"/>
                    <a:cs typeface="+mn-cs"/>
                  </a:rPr>
                  <a:t>Remember</a:t>
                </a:r>
                <a:r>
                  <a:rPr lang="en-US" sz="1100" kern="1200" baseline="0" dirty="0">
                    <a:solidFill>
                      <a:schemeClr val="tx1"/>
                    </a:solidFill>
                    <a:effectLst/>
                    <a:latin typeface="+mn-lt"/>
                    <a:ea typeface="+mn-ea"/>
                    <a:cs typeface="+mn-cs"/>
                  </a:rPr>
                  <a:t>, a null hypothesis will always contain an equal sign. Suppose, for example that </a:t>
                </a:r>
                <a:r>
                  <a:rPr lang="en-US" sz="1100" i="1" kern="1200" baseline="0" dirty="0">
                    <a:solidFill>
                      <a:schemeClr val="tx1"/>
                    </a:solidFill>
                    <a:effectLst/>
                    <a:latin typeface="+mn-lt"/>
                    <a:ea typeface="+mn-ea"/>
                    <a:cs typeface="+mn-cs"/>
                  </a:rPr>
                  <a:t>H</a:t>
                </a:r>
                <a:r>
                  <a:rPr lang="en-US" sz="1100" i="0" kern="1200" baseline="-25000" dirty="0">
                    <a:solidFill>
                      <a:schemeClr val="tx1"/>
                    </a:solidFill>
                    <a:effectLst/>
                    <a:latin typeface="+mn-lt"/>
                    <a:ea typeface="+mn-ea"/>
                    <a:cs typeface="+mn-cs"/>
                  </a:rPr>
                  <a:t>0</a:t>
                </a:r>
                <a:r>
                  <a:rPr lang="en-US" sz="1100" kern="1200" baseline="0" dirty="0">
                    <a:solidFill>
                      <a:schemeClr val="tx1"/>
                    </a:solidFill>
                    <a:effectLst/>
                    <a:latin typeface="+mn-lt"/>
                    <a:ea typeface="+mn-ea"/>
                    <a:cs typeface="+mn-cs"/>
                  </a:rPr>
                  <a:t>: </a:t>
                </a:r>
                <a14:m>
                  <m:oMath xmlns:m="http://schemas.openxmlformats.org/officeDocument/2006/math">
                    <m:r>
                      <a:rPr lang="en-US" sz="1100" i="1" kern="1200" baseline="0">
                        <a:solidFill>
                          <a:schemeClr val="tx1"/>
                        </a:solidFill>
                        <a:effectLst/>
                        <a:latin typeface="Cambria Math" panose="02040503050406030204" pitchFamily="18" charset="0"/>
                        <a:ea typeface="+mn-ea"/>
                        <a:cs typeface="+mn-cs"/>
                      </a:rPr>
                      <m:t>𝑝</m:t>
                    </m:r>
                  </m:oMath>
                </a14:m>
                <a:r>
                  <a:rPr lang="en-US" sz="1100" kern="1200" baseline="0" dirty="0">
                    <a:solidFill>
                      <a:schemeClr val="tx1"/>
                    </a:solidFill>
                    <a:effectLst/>
                    <a:latin typeface="+mn-lt"/>
                    <a:ea typeface="+mn-ea"/>
                    <a:cs typeface="+mn-cs"/>
                  </a:rPr>
                  <a:t> = 0.4 and </a:t>
                </a:r>
                <a:r>
                  <a:rPr lang="en-US" sz="1100" i="1" kern="1200" baseline="0" dirty="0">
                    <a:solidFill>
                      <a:schemeClr val="tx1"/>
                    </a:solidFill>
                    <a:effectLst/>
                    <a:latin typeface="+mn-lt"/>
                    <a:ea typeface="+mn-ea"/>
                    <a:cs typeface="+mn-cs"/>
                  </a:rPr>
                  <a:t>H</a:t>
                </a:r>
                <a:r>
                  <a:rPr lang="en-US" sz="1100" i="1" kern="1200" baseline="-25000" dirty="0">
                    <a:solidFill>
                      <a:schemeClr val="tx1"/>
                    </a:solidFill>
                    <a:effectLst/>
                    <a:latin typeface="+mn-lt"/>
                    <a:ea typeface="+mn-ea"/>
                    <a:cs typeface="+mn-cs"/>
                  </a:rPr>
                  <a:t>a</a:t>
                </a:r>
                <a:r>
                  <a:rPr lang="en-US" sz="1100" kern="1200" baseline="0" dirty="0">
                    <a:solidFill>
                      <a:schemeClr val="tx1"/>
                    </a:solidFill>
                    <a:effectLst/>
                    <a:latin typeface="+mn-lt"/>
                    <a:ea typeface="+mn-ea"/>
                    <a:cs typeface="+mn-cs"/>
                  </a:rPr>
                  <a:t>: </a:t>
                </a:r>
                <a14:m>
                  <m:oMath xmlns:m="http://schemas.openxmlformats.org/officeDocument/2006/math">
                    <m:r>
                      <a:rPr lang="en-US" sz="1100" i="1" kern="1200" baseline="0">
                        <a:solidFill>
                          <a:schemeClr val="tx1"/>
                        </a:solidFill>
                        <a:effectLst/>
                        <a:latin typeface="Cambria Math" panose="02040503050406030204" pitchFamily="18" charset="0"/>
                        <a:ea typeface="+mn-ea"/>
                        <a:cs typeface="+mn-cs"/>
                      </a:rPr>
                      <m:t>𝑝</m:t>
                    </m:r>
                  </m:oMath>
                </a14:m>
                <a:r>
                  <a:rPr lang="en-US" sz="1100" kern="1200" baseline="0" dirty="0">
                    <a:solidFill>
                      <a:schemeClr val="tx1"/>
                    </a:solidFill>
                    <a:effectLst/>
                    <a:latin typeface="+mn-lt"/>
                    <a:ea typeface="+mn-ea"/>
                    <a:cs typeface="+mn-cs"/>
                  </a:rPr>
                  <a:t> &lt; 0.4.    There is no need to have the null “complete” the alternative (we do not need </a:t>
                </a:r>
                <a:r>
                  <a:rPr lang="en-US" sz="1100" i="1" kern="1200" baseline="0" dirty="0">
                    <a:solidFill>
                      <a:schemeClr val="tx1"/>
                    </a:solidFill>
                    <a:effectLst/>
                    <a:latin typeface="+mn-lt"/>
                    <a:ea typeface="+mn-ea"/>
                    <a:cs typeface="+mn-cs"/>
                  </a:rPr>
                  <a:t>H</a:t>
                </a:r>
                <a:r>
                  <a:rPr lang="en-US" sz="1100" kern="1200" baseline="-25000" dirty="0">
                    <a:solidFill>
                      <a:schemeClr val="tx1"/>
                    </a:solidFill>
                    <a:effectLst/>
                    <a:latin typeface="+mn-lt"/>
                    <a:ea typeface="+mn-ea"/>
                    <a:cs typeface="+mn-cs"/>
                  </a:rPr>
                  <a:t>0</a:t>
                </a:r>
                <a:r>
                  <a:rPr lang="en-US" sz="1100" kern="1200" baseline="0" dirty="0">
                    <a:solidFill>
                      <a:schemeClr val="tx1"/>
                    </a:solidFill>
                    <a:effectLst/>
                    <a:latin typeface="+mn-lt"/>
                    <a:ea typeface="+mn-ea"/>
                    <a:cs typeface="+mn-cs"/>
                  </a:rPr>
                  <a:t> to be </a:t>
                </a:r>
                <a14:m>
                  <m:oMath xmlns:m="http://schemas.openxmlformats.org/officeDocument/2006/math">
                    <m:r>
                      <a:rPr lang="en-US" sz="1100" i="1" kern="1200" baseline="0">
                        <a:solidFill>
                          <a:schemeClr val="tx1"/>
                        </a:solidFill>
                        <a:effectLst/>
                        <a:latin typeface="Cambria Math" panose="02040503050406030204" pitchFamily="18" charset="0"/>
                        <a:ea typeface="+mn-ea"/>
                        <a:cs typeface="+mn-cs"/>
                      </a:rPr>
                      <m:t>𝑝</m:t>
                    </m:r>
                  </m:oMath>
                </a14:m>
                <a:r>
                  <a:rPr lang="en-US" sz="1100" kern="1200" baseline="0" dirty="0">
                    <a:solidFill>
                      <a:schemeClr val="tx1"/>
                    </a:solidFill>
                    <a:effectLst/>
                    <a:latin typeface="+mn-lt"/>
                    <a:ea typeface="+mn-ea"/>
                    <a:cs typeface="+mn-cs"/>
                  </a:rPr>
                  <a:t> ≥ 0.4) because if we find convincing evidence that </a:t>
                </a:r>
                <a14:m>
                  <m:oMath xmlns:m="http://schemas.openxmlformats.org/officeDocument/2006/math">
                    <m:r>
                      <a:rPr lang="en-US" sz="1100" i="1" kern="1200" baseline="0">
                        <a:solidFill>
                          <a:schemeClr val="tx1"/>
                        </a:solidFill>
                        <a:effectLst/>
                        <a:latin typeface="Cambria Math" panose="02040503050406030204" pitchFamily="18" charset="0"/>
                        <a:ea typeface="+mn-ea"/>
                        <a:cs typeface="+mn-cs"/>
                      </a:rPr>
                      <m:t>𝑝</m:t>
                    </m:r>
                  </m:oMath>
                </a14:m>
                <a:r>
                  <a:rPr lang="en-US" sz="1100" kern="1200" baseline="0" dirty="0">
                    <a:solidFill>
                      <a:schemeClr val="tx1"/>
                    </a:solidFill>
                    <a:effectLst/>
                    <a:latin typeface="+mn-lt"/>
                    <a:ea typeface="+mn-ea"/>
                    <a:cs typeface="+mn-cs"/>
                  </a:rPr>
                  <a:t> &lt; 0.4, then this evidence would be even MORE convincing if </a:t>
                </a:r>
                <a14:m>
                  <m:oMath xmlns:m="http://schemas.openxmlformats.org/officeDocument/2006/math">
                    <m:r>
                      <a:rPr lang="en-US" sz="1100" i="1" kern="1200" baseline="0">
                        <a:solidFill>
                          <a:schemeClr val="tx1"/>
                        </a:solidFill>
                        <a:effectLst/>
                        <a:latin typeface="Cambria Math" panose="02040503050406030204" pitchFamily="18" charset="0"/>
                        <a:ea typeface="+mn-ea"/>
                        <a:cs typeface="+mn-cs"/>
                      </a:rPr>
                      <m:t>𝑝</m:t>
                    </m:r>
                  </m:oMath>
                </a14:m>
                <a:r>
                  <a:rPr lang="en-US" sz="1100" kern="1200" baseline="0" dirty="0">
                    <a:solidFill>
                      <a:schemeClr val="tx1"/>
                    </a:solidFill>
                    <a:effectLst/>
                    <a:latin typeface="+mn-lt"/>
                    <a:ea typeface="+mn-ea"/>
                    <a:cs typeface="+mn-cs"/>
                  </a:rPr>
                  <a:t> was 0.41 or 0.42, or 0.43 … So we only have to concern ourselves with the evidence against 0.4</a:t>
                </a:r>
                <a:r>
                  <a:rPr lang="en-US" sz="1100" kern="1200" baseline="0" dirty="0" smtClean="0">
                    <a:solidFill>
                      <a:schemeClr val="tx1"/>
                    </a:solidFill>
                    <a:effectLst/>
                    <a:latin typeface="+mn-lt"/>
                    <a:ea typeface="+mn-ea"/>
                    <a:cs typeface="+mn-cs"/>
                  </a:rPr>
                  <a:t>.</a:t>
                </a:r>
                <a:endParaRPr lang="en-US" sz="1100" kern="1200" baseline="0" dirty="0">
                  <a:solidFill>
                    <a:schemeClr val="tx1"/>
                  </a:solidFill>
                  <a:effectLst/>
                  <a:latin typeface="+mn-lt"/>
                  <a:ea typeface="+mn-ea"/>
                  <a:cs typeface="+mn-cs"/>
                </a:endParaRPr>
              </a:p>
              <a:p>
                <a:pPr marL="171450" lvl="0" indent="-171450">
                  <a:buFont typeface="Arial" panose="020B0604020202020204" pitchFamily="34" charset="0"/>
                  <a:buChar char="•"/>
                </a:pPr>
                <a:endParaRPr lang="en-US" sz="1100" kern="1200" baseline="0" dirty="0">
                  <a:solidFill>
                    <a:schemeClr val="tx1"/>
                  </a:solidFill>
                  <a:effectLst/>
                  <a:latin typeface="+mn-lt"/>
                  <a:ea typeface="+mn-ea"/>
                  <a:cs typeface="+mn-cs"/>
                </a:endParaRPr>
              </a:p>
              <a:p>
                <a:pPr marL="171450" indent="-171450">
                  <a:buFont typeface="Arial" panose="020B0604020202020204" pitchFamily="34" charset="0"/>
                  <a:buChar char="•"/>
                </a:pPr>
                <a:endParaRPr lang="en-US" sz="1100" kern="1200" baseline="0" dirty="0">
                  <a:solidFill>
                    <a:schemeClr val="tx1"/>
                  </a:solidFill>
                  <a:effectLst/>
                  <a:latin typeface="+mn-lt"/>
                  <a:ea typeface="+mn-ea"/>
                  <a:cs typeface="+mn-cs"/>
                </a:endParaRPr>
              </a:p>
              <a:p>
                <a:pPr marL="171450" indent="-171450">
                  <a:buFont typeface="Arial" panose="020B0604020202020204" pitchFamily="34" charset="0"/>
                  <a:buChar char="•"/>
                </a:pPr>
                <a:endParaRPr lang="en-US" sz="1100" dirty="0"/>
              </a:p>
              <a:p>
                <a:endParaRPr lang="en-US" sz="1100" dirty="0"/>
              </a:p>
              <a:p>
                <a:endParaRPr lang="en-US" sz="1100" dirty="0"/>
              </a:p>
            </p:txBody>
          </p:sp>
        </mc:Choice>
        <mc:Fallback xmlns="">
          <p:sp>
            <p:nvSpPr>
              <p:cNvPr id="3" name="Notes Placeholder 2"/>
              <p:cNvSpPr>
                <a:spLocks noGrp="1"/>
              </p:cNvSpPr>
              <p:nvPr>
                <p:ph type="body" idx="1"/>
              </p:nvPr>
            </p:nvSpPr>
            <p:spPr/>
            <p:txBody>
              <a:bodyPr/>
              <a:lstStyle/>
              <a:p>
                <a:r>
                  <a:rPr lang="en-US" sz="1100" b="1" dirty="0"/>
                  <a:t>Timing ≈ 2 minutes</a:t>
                </a:r>
              </a:p>
              <a:p>
                <a:pPr marL="171450" lvl="0" indent="-171450">
                  <a:buFont typeface="Arial" panose="020B0604020202020204" pitchFamily="34" charset="0"/>
                  <a:buChar char="•"/>
                </a:pPr>
                <a:r>
                  <a:rPr lang="en-US" dirty="0"/>
                  <a:t>The alternative hypothesis is one-sided if it </a:t>
                </a:r>
                <a:r>
                  <a:rPr lang="en-US"/>
                  <a:t>states that </a:t>
                </a:r>
                <a:r>
                  <a:rPr lang="en-US" dirty="0"/>
                  <a:t>a parameter is </a:t>
                </a:r>
                <a:r>
                  <a:rPr lang="en-US"/>
                  <a:t>greater than </a:t>
                </a:r>
                <a:r>
                  <a:rPr lang="en-US" dirty="0"/>
                  <a:t>the null value or if it </a:t>
                </a:r>
                <a:r>
                  <a:rPr lang="en-US"/>
                  <a:t>states that </a:t>
                </a:r>
                <a:r>
                  <a:rPr lang="en-US" dirty="0"/>
                  <a:t>the parameter is </a:t>
                </a:r>
                <a:r>
                  <a:rPr lang="en-US"/>
                  <a:t>less than </a:t>
                </a:r>
                <a:r>
                  <a:rPr lang="en-US" dirty="0"/>
                  <a:t>the null value. This is sometimes called a one-tailed test.</a:t>
                </a:r>
              </a:p>
              <a:p>
                <a:pPr marL="171450" marR="0" lvl="0" indent="-171450" algn="l" defTabSz="46442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alternative hypothesis is two-sided if it </a:t>
                </a:r>
                <a:r>
                  <a:rPr lang="en-US"/>
                  <a:t>states that </a:t>
                </a:r>
                <a:r>
                  <a:rPr lang="en-US" dirty="0"/>
                  <a:t>the parameter is different from the null value (it could be either </a:t>
                </a:r>
                <a:r>
                  <a:rPr lang="en-US"/>
                  <a:t>greater than </a:t>
                </a:r>
                <a:r>
                  <a:rPr lang="en-US" dirty="0"/>
                  <a:t>or </a:t>
                </a:r>
                <a:r>
                  <a:rPr lang="en-US"/>
                  <a:t>less than</a:t>
                </a:r>
                <a:r>
                  <a:rPr lang="en-US" dirty="0"/>
                  <a:t>). This is sometimes called a two-tailed test.</a:t>
                </a:r>
              </a:p>
              <a:p>
                <a:pPr marL="171450" lvl="0" indent="-171450">
                  <a:buFont typeface="Arial" panose="020B0604020202020204" pitchFamily="34" charset="0"/>
                  <a:buChar char="•"/>
                </a:pPr>
                <a:r>
                  <a:rPr lang="en-US" sz="1100" kern="1200" baseline="0" dirty="0">
                    <a:solidFill>
                      <a:schemeClr val="tx1"/>
                    </a:solidFill>
                    <a:effectLst/>
                    <a:latin typeface="+mn-lt"/>
                    <a:ea typeface="+mn-ea"/>
                    <a:cs typeface="+mn-cs"/>
                  </a:rPr>
                  <a:t>Remember, a null hypothesis will always contain an equal sign. Suppose, for </a:t>
                </a:r>
                <a:r>
                  <a:rPr lang="en-US" sz="1100" kern="1200" baseline="0">
                    <a:solidFill>
                      <a:schemeClr val="tx1"/>
                    </a:solidFill>
                    <a:effectLst/>
                    <a:latin typeface="+mn-lt"/>
                    <a:ea typeface="+mn-ea"/>
                    <a:cs typeface="+mn-cs"/>
                  </a:rPr>
                  <a:t>example that </a:t>
                </a:r>
                <a:r>
                  <a:rPr lang="en-US" sz="1100" i="1" kern="1200" baseline="0" dirty="0">
                    <a:solidFill>
                      <a:schemeClr val="tx1"/>
                    </a:solidFill>
                    <a:effectLst/>
                    <a:latin typeface="+mn-lt"/>
                    <a:ea typeface="+mn-ea"/>
                    <a:cs typeface="+mn-cs"/>
                  </a:rPr>
                  <a:t>H</a:t>
                </a:r>
                <a:r>
                  <a:rPr lang="en-US" sz="1100" i="1" kern="1200" baseline="-25000" dirty="0">
                    <a:solidFill>
                      <a:schemeClr val="tx1"/>
                    </a:solidFill>
                    <a:effectLst/>
                    <a:latin typeface="+mn-lt"/>
                    <a:ea typeface="+mn-ea"/>
                    <a:cs typeface="+mn-cs"/>
                  </a:rPr>
                  <a:t>0</a:t>
                </a:r>
                <a:r>
                  <a:rPr lang="en-US" sz="1100" kern="1200" baseline="0" dirty="0">
                    <a:solidFill>
                      <a:schemeClr val="tx1"/>
                    </a:solidFill>
                    <a:effectLst/>
                    <a:latin typeface="+mn-lt"/>
                    <a:ea typeface="+mn-ea"/>
                    <a:cs typeface="+mn-cs"/>
                  </a:rPr>
                  <a:t>: </a:t>
                </a:r>
                <a:r>
                  <a:rPr lang="en-US" sz="1100" i="0" kern="1200" baseline="0">
                    <a:solidFill>
                      <a:schemeClr val="tx1"/>
                    </a:solidFill>
                    <a:effectLst/>
                    <a:latin typeface="+mn-lt"/>
                    <a:ea typeface="+mn-ea"/>
                    <a:cs typeface="+mn-cs"/>
                  </a:rPr>
                  <a:t>𝑝</a:t>
                </a:r>
                <a:r>
                  <a:rPr lang="en-US" sz="1100" kern="1200" baseline="0" dirty="0">
                    <a:solidFill>
                      <a:schemeClr val="tx1"/>
                    </a:solidFill>
                    <a:effectLst/>
                    <a:latin typeface="+mn-lt"/>
                    <a:ea typeface="+mn-ea"/>
                    <a:cs typeface="+mn-cs"/>
                  </a:rPr>
                  <a:t> = 0.4 </a:t>
                </a:r>
                <a:r>
                  <a:rPr lang="en-US" sz="1100" kern="1200" baseline="0">
                    <a:solidFill>
                      <a:schemeClr val="tx1"/>
                    </a:solidFill>
                    <a:effectLst/>
                    <a:latin typeface="+mn-lt"/>
                    <a:ea typeface="+mn-ea"/>
                    <a:cs typeface="+mn-cs"/>
                  </a:rPr>
                  <a:t>and </a:t>
                </a:r>
                <a:r>
                  <a:rPr lang="en-US" sz="1100" i="1" kern="1200" baseline="0">
                    <a:solidFill>
                      <a:schemeClr val="tx1"/>
                    </a:solidFill>
                    <a:effectLst/>
                    <a:latin typeface="+mn-lt"/>
                    <a:ea typeface="+mn-ea"/>
                    <a:cs typeface="+mn-cs"/>
                  </a:rPr>
                  <a:t>H</a:t>
                </a:r>
                <a:r>
                  <a:rPr lang="en-US" sz="1100" i="1" kern="1200" baseline="-25000">
                    <a:solidFill>
                      <a:schemeClr val="tx1"/>
                    </a:solidFill>
                    <a:effectLst/>
                    <a:latin typeface="+mn-lt"/>
                    <a:ea typeface="+mn-ea"/>
                    <a:cs typeface="+mn-cs"/>
                  </a:rPr>
                  <a:t>a</a:t>
                </a:r>
                <a:r>
                  <a:rPr lang="en-US" sz="1100" kern="1200" baseline="0">
                    <a:solidFill>
                      <a:schemeClr val="tx1"/>
                    </a:solidFill>
                    <a:effectLst/>
                    <a:latin typeface="+mn-lt"/>
                    <a:ea typeface="+mn-ea"/>
                    <a:cs typeface="+mn-cs"/>
                  </a:rPr>
                  <a:t>: </a:t>
                </a:r>
                <a:r>
                  <a:rPr lang="en-US" sz="1100" i="0" kern="1200" baseline="0">
                    <a:solidFill>
                      <a:schemeClr val="tx1"/>
                    </a:solidFill>
                    <a:effectLst/>
                    <a:latin typeface="+mn-lt"/>
                    <a:ea typeface="+mn-ea"/>
                    <a:cs typeface="+mn-cs"/>
                  </a:rPr>
                  <a:t>𝑝</a:t>
                </a:r>
                <a:r>
                  <a:rPr lang="en-US" sz="1100" kern="1200" baseline="0" dirty="0">
                    <a:solidFill>
                      <a:schemeClr val="tx1"/>
                    </a:solidFill>
                    <a:effectLst/>
                    <a:latin typeface="+mn-lt"/>
                    <a:ea typeface="+mn-ea"/>
                    <a:cs typeface="+mn-cs"/>
                  </a:rPr>
                  <a:t> &lt; 0.4.    There is no need </a:t>
                </a:r>
                <a:r>
                  <a:rPr lang="en-US" sz="1100" kern="1200" baseline="0">
                    <a:solidFill>
                      <a:schemeClr val="tx1"/>
                    </a:solidFill>
                    <a:effectLst/>
                    <a:latin typeface="+mn-lt"/>
                    <a:ea typeface="+mn-ea"/>
                    <a:cs typeface="+mn-cs"/>
                  </a:rPr>
                  <a:t>to have </a:t>
                </a:r>
                <a:r>
                  <a:rPr lang="en-US" sz="1100" kern="1200" baseline="0" dirty="0">
                    <a:solidFill>
                      <a:schemeClr val="tx1"/>
                    </a:solidFill>
                    <a:effectLst/>
                    <a:latin typeface="+mn-lt"/>
                    <a:ea typeface="+mn-ea"/>
                    <a:cs typeface="+mn-cs"/>
                  </a:rPr>
                  <a:t>the null “complete” the alternative (we do not need </a:t>
                </a:r>
                <a:r>
                  <a:rPr lang="en-US" sz="1100" i="1" kern="1200" baseline="0" dirty="0">
                    <a:solidFill>
                      <a:schemeClr val="tx1"/>
                    </a:solidFill>
                    <a:effectLst/>
                    <a:latin typeface="+mn-lt"/>
                    <a:ea typeface="+mn-ea"/>
                    <a:cs typeface="+mn-cs"/>
                  </a:rPr>
                  <a:t>H</a:t>
                </a:r>
                <a:r>
                  <a:rPr lang="en-US" sz="1100" kern="1200" baseline="-25000" dirty="0">
                    <a:solidFill>
                      <a:schemeClr val="tx1"/>
                    </a:solidFill>
                    <a:effectLst/>
                    <a:latin typeface="+mn-lt"/>
                    <a:ea typeface="+mn-ea"/>
                    <a:cs typeface="+mn-cs"/>
                  </a:rPr>
                  <a:t>0</a:t>
                </a:r>
                <a:r>
                  <a:rPr lang="en-US" sz="1100" kern="1200" baseline="0" dirty="0">
                    <a:solidFill>
                      <a:schemeClr val="tx1"/>
                    </a:solidFill>
                    <a:effectLst/>
                    <a:latin typeface="+mn-lt"/>
                    <a:ea typeface="+mn-ea"/>
                    <a:cs typeface="+mn-cs"/>
                  </a:rPr>
                  <a:t> to be </a:t>
                </a:r>
                <a:r>
                  <a:rPr lang="en-US" sz="1100" i="0" kern="1200" baseline="0">
                    <a:solidFill>
                      <a:schemeClr val="tx1"/>
                    </a:solidFill>
                    <a:effectLst/>
                    <a:latin typeface="+mn-lt"/>
                    <a:ea typeface="+mn-ea"/>
                    <a:cs typeface="+mn-cs"/>
                  </a:rPr>
                  <a:t>𝑝</a:t>
                </a:r>
                <a:r>
                  <a:rPr lang="en-US" sz="1100" kern="1200" baseline="0" dirty="0">
                    <a:solidFill>
                      <a:schemeClr val="tx1"/>
                    </a:solidFill>
                    <a:effectLst/>
                    <a:latin typeface="+mn-lt"/>
                    <a:ea typeface="+mn-ea"/>
                    <a:cs typeface="+mn-cs"/>
                  </a:rPr>
                  <a:t> ≥ 0.4) because if we find convincing </a:t>
                </a:r>
                <a:r>
                  <a:rPr lang="en-US" sz="1100" kern="1200" baseline="0">
                    <a:solidFill>
                      <a:schemeClr val="tx1"/>
                    </a:solidFill>
                    <a:effectLst/>
                    <a:latin typeface="+mn-lt"/>
                    <a:ea typeface="+mn-ea"/>
                    <a:cs typeface="+mn-cs"/>
                  </a:rPr>
                  <a:t>evidence that </a:t>
                </a:r>
                <a:r>
                  <a:rPr lang="en-US" sz="1100" i="0" kern="1200" baseline="0">
                    <a:solidFill>
                      <a:schemeClr val="tx1"/>
                    </a:solidFill>
                    <a:effectLst/>
                    <a:latin typeface="+mn-lt"/>
                    <a:ea typeface="+mn-ea"/>
                    <a:cs typeface="+mn-cs"/>
                  </a:rPr>
                  <a:t>𝑝</a:t>
                </a:r>
                <a:r>
                  <a:rPr lang="en-US" sz="1100" kern="1200" baseline="0" dirty="0">
                    <a:solidFill>
                      <a:schemeClr val="tx1"/>
                    </a:solidFill>
                    <a:effectLst/>
                    <a:latin typeface="+mn-lt"/>
                    <a:ea typeface="+mn-ea"/>
                    <a:cs typeface="+mn-cs"/>
                  </a:rPr>
                  <a:t> &lt; 0.4, then this evidence would be even MORE convincing if </a:t>
                </a:r>
                <a:r>
                  <a:rPr lang="en-US" sz="1100" i="0" kern="1200" baseline="0">
                    <a:solidFill>
                      <a:schemeClr val="tx1"/>
                    </a:solidFill>
                    <a:effectLst/>
                    <a:latin typeface="+mn-lt"/>
                    <a:ea typeface="+mn-ea"/>
                    <a:cs typeface="+mn-cs"/>
                  </a:rPr>
                  <a:t>𝑝</a:t>
                </a:r>
                <a:r>
                  <a:rPr lang="en-US" sz="1100" kern="1200" baseline="0" dirty="0">
                    <a:solidFill>
                      <a:schemeClr val="tx1"/>
                    </a:solidFill>
                    <a:effectLst/>
                    <a:latin typeface="+mn-lt"/>
                    <a:ea typeface="+mn-ea"/>
                    <a:cs typeface="+mn-cs"/>
                  </a:rPr>
                  <a:t> was 0.41 or 0.42, or 0.43… So we </a:t>
                </a:r>
                <a:r>
                  <a:rPr lang="en-US" sz="1100" kern="1200" baseline="0">
                    <a:solidFill>
                      <a:schemeClr val="tx1"/>
                    </a:solidFill>
                    <a:effectLst/>
                    <a:latin typeface="+mn-lt"/>
                    <a:ea typeface="+mn-ea"/>
                    <a:cs typeface="+mn-cs"/>
                  </a:rPr>
                  <a:t>only have </a:t>
                </a:r>
                <a:r>
                  <a:rPr lang="en-US" sz="1100" kern="1200" baseline="0" dirty="0">
                    <a:solidFill>
                      <a:schemeClr val="tx1"/>
                    </a:solidFill>
                    <a:effectLst/>
                    <a:latin typeface="+mn-lt"/>
                    <a:ea typeface="+mn-ea"/>
                    <a:cs typeface="+mn-cs"/>
                  </a:rPr>
                  <a:t>to concern ourselves with the evidence against 0.4.</a:t>
                </a:r>
              </a:p>
              <a:p>
                <a:pPr marL="171450" marR="0" lvl="0" indent="-171450" algn="l" defTabSz="46442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a:solidFill>
                      <a:schemeClr val="tx1"/>
                    </a:solidFill>
                    <a:effectLst/>
                    <a:latin typeface="+mn-lt"/>
                    <a:ea typeface="+mn-ea"/>
                    <a:cs typeface="+mn-cs"/>
                  </a:rPr>
                  <a:t>Also always </a:t>
                </a:r>
                <a:r>
                  <a:rPr lang="en-US" sz="1100" kern="1200" baseline="0">
                    <a:solidFill>
                      <a:schemeClr val="tx1"/>
                    </a:solidFill>
                    <a:effectLst/>
                    <a:latin typeface="+mn-lt"/>
                    <a:ea typeface="+mn-ea"/>
                    <a:cs typeface="+mn-cs"/>
                  </a:rPr>
                  <a:t>remember that </a:t>
                </a:r>
                <a:r>
                  <a:rPr lang="en-US" sz="1100" kern="1200" baseline="0" dirty="0">
                    <a:solidFill>
                      <a:schemeClr val="tx1"/>
                    </a:solidFill>
                    <a:effectLst/>
                    <a:latin typeface="+mn-lt"/>
                    <a:ea typeface="+mn-ea"/>
                    <a:cs typeface="+mn-cs"/>
                  </a:rPr>
                  <a:t>the hypotheses should be stated BEFORE the data is collected.  The process is: A claim is made, </a:t>
                </a:r>
                <a:r>
                  <a:rPr lang="en-US" sz="1100" kern="1200" baseline="0">
                    <a:solidFill>
                      <a:schemeClr val="tx1"/>
                    </a:solidFill>
                    <a:effectLst/>
                    <a:latin typeface="+mn-lt"/>
                    <a:ea typeface="+mn-ea"/>
                    <a:cs typeface="+mn-cs"/>
                  </a:rPr>
                  <a:t>you have </a:t>
                </a:r>
                <a:r>
                  <a:rPr lang="en-US" sz="1100" kern="1200" baseline="0" dirty="0">
                    <a:solidFill>
                      <a:schemeClr val="tx1"/>
                    </a:solidFill>
                    <a:effectLst/>
                    <a:latin typeface="+mn-lt"/>
                    <a:ea typeface="+mn-ea"/>
                    <a:cs typeface="+mn-cs"/>
                  </a:rPr>
                  <a:t>a suspicion </a:t>
                </a:r>
                <a:r>
                  <a:rPr lang="en-US" sz="1100" kern="1200" baseline="0">
                    <a:solidFill>
                      <a:schemeClr val="tx1"/>
                    </a:solidFill>
                    <a:effectLst/>
                    <a:latin typeface="+mn-lt"/>
                    <a:ea typeface="+mn-ea"/>
                    <a:cs typeface="+mn-cs"/>
                  </a:rPr>
                  <a:t>about that </a:t>
                </a:r>
                <a:r>
                  <a:rPr lang="en-US" sz="1100" kern="1200" baseline="0" dirty="0">
                    <a:solidFill>
                      <a:schemeClr val="tx1"/>
                    </a:solidFill>
                    <a:effectLst/>
                    <a:latin typeface="+mn-lt"/>
                    <a:ea typeface="+mn-ea"/>
                    <a:cs typeface="+mn-cs"/>
                  </a:rPr>
                  <a:t>claim, then you collect data to see if there is convincing evidence to support your suspicion.</a:t>
                </a:r>
              </a:p>
              <a:p>
                <a:pPr marL="171450" lvl="0" indent="-171450">
                  <a:buFont typeface="Arial" panose="020B0604020202020204" pitchFamily="34" charset="0"/>
                  <a:buChar char="•"/>
                </a:pPr>
                <a:endParaRPr lang="en-US" sz="1100" kern="1200" baseline="0" dirty="0">
                  <a:solidFill>
                    <a:schemeClr val="tx1"/>
                  </a:solidFill>
                  <a:effectLst/>
                  <a:latin typeface="+mn-lt"/>
                  <a:ea typeface="+mn-ea"/>
                  <a:cs typeface="+mn-cs"/>
                </a:endParaRPr>
              </a:p>
              <a:p>
                <a:pPr marL="171450" indent="-171450">
                  <a:buFont typeface="Arial" panose="020B0604020202020204" pitchFamily="34" charset="0"/>
                  <a:buChar char="•"/>
                </a:pPr>
                <a:endParaRPr lang="en-US" sz="1100" kern="1200" baseline="0" dirty="0">
                  <a:solidFill>
                    <a:schemeClr val="tx1"/>
                  </a:solidFill>
                  <a:effectLst/>
                  <a:latin typeface="+mn-lt"/>
                  <a:ea typeface="+mn-ea"/>
                  <a:cs typeface="+mn-cs"/>
                </a:endParaRPr>
              </a:p>
              <a:p>
                <a:pPr marL="171450" indent="-171450">
                  <a:buFont typeface="Arial" panose="020B0604020202020204" pitchFamily="34" charset="0"/>
                  <a:buChar char="•"/>
                </a:pPr>
                <a:endParaRPr lang="en-US" sz="1100" dirty="0"/>
              </a:p>
              <a:p>
                <a:endParaRPr lang="en-US" sz="1100" dirty="0"/>
              </a:p>
              <a:p>
                <a:endParaRPr lang="en-US" sz="1100" dirty="0"/>
              </a:p>
            </p:txBody>
          </p:sp>
        </mc:Fallback>
      </mc:AlternateContent>
      <p:sp>
        <p:nvSpPr>
          <p:cNvPr id="4" name="Slide Number Placeholder 3"/>
          <p:cNvSpPr>
            <a:spLocks noGrp="1"/>
          </p:cNvSpPr>
          <p:nvPr>
            <p:ph type="sldNum" sz="quarter" idx="10"/>
          </p:nvPr>
        </p:nvSpPr>
        <p:spPr/>
        <p:txBody>
          <a:bodyPr/>
          <a:lstStyle/>
          <a:p>
            <a:pPr marL="0" marR="0" lvl="0" indent="0" algn="r" defTabSz="464424" rtl="0" eaLnBrk="1" fontAlgn="auto" latinLnBrk="0" hangingPunct="1">
              <a:lnSpc>
                <a:spcPct val="100000"/>
              </a:lnSpc>
              <a:spcBef>
                <a:spcPts val="0"/>
              </a:spcBef>
              <a:spcAft>
                <a:spcPts val="0"/>
              </a:spcAft>
              <a:buClrTx/>
              <a:buSzTx/>
              <a:buFontTx/>
              <a:buNone/>
              <a:tabLst/>
              <a:defRPr/>
            </a:pPr>
            <a:fld id="{C8D5F2FC-1B93-4C95-BFAC-EBC1421468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6442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0473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activityname</a:t>
            </a:r>
            <a:endParaRPr lang="en-US" sz="1100" b="1" i="0" u="none" strike="noStrike" kern="1200" baseline="0" dirty="0" smtClean="0">
              <a:solidFill>
                <a:schemeClr val="tx1"/>
              </a:solidFill>
              <a:latin typeface="+mn-lt"/>
              <a:ea typeface="+mn-ea"/>
              <a:cs typeface="+mn-cs"/>
            </a:endParaRPr>
          </a:p>
          <a:p>
            <a:pPr rtl="0"/>
            <a:r>
              <a:rPr lang="en-US" sz="1100" b="1" i="0" u="none" strike="noStrike" kern="1200" baseline="0" dirty="0" smtClean="0">
                <a:solidFill>
                  <a:schemeClr val="tx1"/>
                </a:solidFill>
                <a:latin typeface="+mn-lt"/>
                <a:ea typeface="+mn-ea"/>
                <a:cs typeface="+mn-cs"/>
              </a:rPr>
              <a:t>#fc</a:t>
            </a:r>
          </a:p>
          <a:p>
            <a:pPr rtl="0"/>
            <a:r>
              <a:rPr lang="en-US" sz="1100" b="1" i="0" u="none" strike="noStrike" kern="1200" baseline="0" dirty="0" smtClean="0">
                <a:solidFill>
                  <a:schemeClr val="tx1"/>
                </a:solidFill>
                <a:latin typeface="+mn-lt"/>
                <a:ea typeface="+mn-ea"/>
                <a:cs typeface="+mn-cs"/>
              </a:rPr>
              <a:t>#anchor</a:t>
            </a:r>
          </a:p>
          <a:p>
            <a:pPr rtl="0"/>
            <a:r>
              <a:rPr lang="en-US" sz="1100" b="1" i="0" u="none" strike="noStrike" kern="1200" baseline="0" dirty="0" smtClean="0">
                <a:solidFill>
                  <a:schemeClr val="tx1"/>
                </a:solidFill>
                <a:latin typeface="+mn-lt"/>
                <a:ea typeface="+mn-ea"/>
                <a:cs typeface="+mn-cs"/>
              </a:rPr>
              <a:t>#video</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fw</a:t>
            </a:r>
            <a:endParaRPr lang="en-US" sz="1100" b="1" dirty="0" smtClean="0"/>
          </a:p>
          <a:p>
            <a:r>
              <a:rPr lang="en-US" sz="1100" b="1" dirty="0" smtClean="0"/>
              <a:t>Timing </a:t>
            </a:r>
            <a:r>
              <a:rPr lang="en-US" sz="1100" b="1" dirty="0"/>
              <a:t>≈ 0.5 minute</a:t>
            </a:r>
          </a:p>
          <a:p>
            <a:pPr marL="171450" indent="-171450">
              <a:buFont typeface="Arial"/>
              <a:buChar char="•"/>
            </a:pPr>
            <a:r>
              <a:rPr lang="en-US" sz="1100" b="1" baseline="0" dirty="0"/>
              <a:t>Recap: </a:t>
            </a:r>
            <a:r>
              <a:rPr lang="en-US" sz="1100" b="0" baseline="0" dirty="0"/>
              <a:t>You have seen how to write hypotheses from a given scenario.</a:t>
            </a:r>
            <a:endParaRPr lang="en-US" sz="1100" b="1" baseline="0" dirty="0"/>
          </a:p>
          <a:p>
            <a:pPr marL="171450" indent="-171450">
              <a:buFont typeface="Arial"/>
              <a:buChar char="•"/>
            </a:pPr>
            <a:r>
              <a:rPr lang="en-US" sz="1100" b="1" baseline="0" dirty="0"/>
              <a:t>Connect/Preview: </a:t>
            </a:r>
            <a:r>
              <a:rPr lang="en-US" sz="1100" b="0" baseline="0" dirty="0"/>
              <a:t>In this section, we will discuss how to choose the correct set of hypotheses for a multiple-choice AP question.</a:t>
            </a:r>
          </a:p>
          <a:p>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64424" rtl="0" eaLnBrk="1" fontAlgn="auto" latinLnBrk="0" hangingPunct="1">
              <a:lnSpc>
                <a:spcPct val="100000"/>
              </a:lnSpc>
              <a:spcBef>
                <a:spcPts val="0"/>
              </a:spcBef>
              <a:spcAft>
                <a:spcPts val="0"/>
              </a:spcAft>
              <a:buClrTx/>
              <a:buSzTx/>
              <a:buFontTx/>
              <a:buNone/>
              <a:tabLst/>
              <a:defRPr/>
            </a:pPr>
            <a:fld id="{C8D5F2FC-1B93-4C95-BFAC-EBC1421468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6442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6868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#frame</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rb</a:t>
            </a:r>
            <a:endParaRPr lang="en-US" sz="1100" b="1" i="0" u="none" strike="noStrike" kern="1200" baseline="0" dirty="0" smtClean="0">
              <a:solidFill>
                <a:schemeClr val="tx1"/>
              </a:solidFill>
              <a:latin typeface="+mn-lt"/>
              <a:ea typeface="+mn-ea"/>
              <a:cs typeface="+mn-cs"/>
            </a:endParaRPr>
          </a:p>
          <a:p>
            <a:pPr rtl="0"/>
            <a:r>
              <a:rPr lang="en-US" sz="1100" b="1" i="0" u="none" strike="noStrike" kern="1200" baseline="0" dirty="0" smtClean="0">
                <a:solidFill>
                  <a:schemeClr val="tx1"/>
                </a:solidFill>
                <a:latin typeface="+mn-lt"/>
                <a:ea typeface="+mn-ea"/>
                <a:cs typeface="+mn-cs"/>
              </a:rPr>
              <a:t>#2media-l</a:t>
            </a:r>
          </a:p>
          <a:p>
            <a:r>
              <a:rPr lang="en-US" sz="1100" b="1" dirty="0" smtClean="0"/>
              <a:t>Timing </a:t>
            </a:r>
            <a:r>
              <a:rPr lang="en-US" sz="1100" b="1" dirty="0"/>
              <a:t>≈ 2 minutes</a:t>
            </a:r>
          </a:p>
          <a:p>
            <a:pPr marL="0" marR="0" indent="0" algn="l" defTabSz="464424" rtl="0" eaLnBrk="1" fontAlgn="auto" latinLnBrk="0" hangingPunct="1">
              <a:lnSpc>
                <a:spcPct val="100000"/>
              </a:lnSpc>
              <a:spcBef>
                <a:spcPts val="0"/>
              </a:spcBef>
              <a:spcAft>
                <a:spcPts val="0"/>
              </a:spcAft>
              <a:buClrTx/>
              <a:buSzTx/>
              <a:buFontTx/>
              <a:buNone/>
              <a:tabLst/>
              <a:defRPr/>
            </a:pPr>
            <a:r>
              <a:rPr lang="en-US" sz="1100" b="1" dirty="0"/>
              <a:t>Hint Audio: </a:t>
            </a:r>
            <a:r>
              <a:rPr lang="en-US" dirty="0" smtClean="0"/>
              <a:t>Maecenas </a:t>
            </a:r>
            <a:r>
              <a:rPr lang="en-US" dirty="0" err="1" smtClean="0"/>
              <a:t>nec</a:t>
            </a:r>
            <a:r>
              <a:rPr lang="en-US" dirty="0" smtClean="0"/>
              <a:t> </a:t>
            </a:r>
            <a:r>
              <a:rPr lang="en-US" dirty="0" err="1" smtClean="0"/>
              <a:t>odio</a:t>
            </a:r>
            <a:r>
              <a:rPr lang="en-US" dirty="0" smtClean="0"/>
              <a:t> et ante </a:t>
            </a:r>
            <a:r>
              <a:rPr lang="en-US" dirty="0" err="1" smtClean="0"/>
              <a:t>tincidunt</a:t>
            </a:r>
            <a:r>
              <a:rPr lang="en-US" dirty="0" smtClean="0"/>
              <a:t> tempus. </a:t>
            </a:r>
            <a:r>
              <a:rPr lang="en-US" dirty="0" err="1" smtClean="0"/>
              <a:t>Donec</a:t>
            </a:r>
            <a:r>
              <a:rPr lang="en-US" dirty="0" smtClean="0"/>
              <a:t> vitae </a:t>
            </a:r>
            <a:r>
              <a:rPr lang="en-US" dirty="0" err="1" smtClean="0"/>
              <a:t>sapien</a:t>
            </a:r>
            <a:r>
              <a:rPr lang="en-US" dirty="0" smtClean="0"/>
              <a:t> </a:t>
            </a:r>
            <a:r>
              <a:rPr lang="en-US" dirty="0" err="1" smtClean="0"/>
              <a:t>ut</a:t>
            </a:r>
            <a:r>
              <a:rPr lang="en-US" dirty="0" smtClean="0"/>
              <a:t> libero </a:t>
            </a:r>
            <a:r>
              <a:rPr lang="en-US" dirty="0" err="1" smtClean="0"/>
              <a:t>venenatis</a:t>
            </a:r>
            <a:r>
              <a:rPr lang="en-US" dirty="0" smtClean="0"/>
              <a:t> </a:t>
            </a:r>
            <a:r>
              <a:rPr lang="en-US" dirty="0" err="1" smtClean="0"/>
              <a:t>faucibus</a:t>
            </a:r>
            <a:r>
              <a:rPr lang="en-US" dirty="0" smtClean="0"/>
              <a:t>. </a:t>
            </a:r>
            <a:r>
              <a:rPr lang="en-US" dirty="0" err="1" smtClean="0"/>
              <a:t>Nullam</a:t>
            </a:r>
            <a:r>
              <a:rPr lang="en-US" dirty="0" smtClean="0"/>
              <a:t> </a:t>
            </a:r>
            <a:r>
              <a:rPr lang="en-US" dirty="0" err="1" smtClean="0"/>
              <a:t>quis</a:t>
            </a:r>
            <a:r>
              <a:rPr lang="en-US" dirty="0" smtClean="0"/>
              <a:t> ante. </a:t>
            </a:r>
            <a:r>
              <a:rPr lang="en-US" dirty="0" err="1" smtClean="0"/>
              <a:t>Etiam</a:t>
            </a:r>
            <a:r>
              <a:rPr lang="en-US" dirty="0" smtClean="0"/>
              <a:t> sit </a:t>
            </a:r>
            <a:r>
              <a:rPr lang="en-US" dirty="0" err="1" smtClean="0"/>
              <a:t>amet</a:t>
            </a:r>
            <a:r>
              <a:rPr lang="en-US" dirty="0" smtClean="0"/>
              <a:t> </a:t>
            </a:r>
            <a:r>
              <a:rPr lang="en-US" dirty="0" err="1" smtClean="0"/>
              <a:t>orci</a:t>
            </a:r>
            <a:r>
              <a:rPr lang="en-US" dirty="0" smtClean="0"/>
              <a:t> </a:t>
            </a:r>
            <a:r>
              <a:rPr lang="en-US" dirty="0" err="1" smtClean="0"/>
              <a:t>eget</a:t>
            </a:r>
            <a:r>
              <a:rPr lang="en-US" dirty="0" smtClean="0"/>
              <a:t> </a:t>
            </a:r>
            <a:r>
              <a:rPr lang="en-US" dirty="0" err="1" smtClean="0"/>
              <a:t>eros</a:t>
            </a:r>
            <a:r>
              <a:rPr lang="en-US" dirty="0" smtClean="0"/>
              <a:t> </a:t>
            </a:r>
            <a:r>
              <a:rPr lang="en-US" dirty="0" err="1" smtClean="0"/>
              <a:t>faucibus</a:t>
            </a:r>
            <a:r>
              <a:rPr lang="en-US" dirty="0" smtClean="0"/>
              <a:t> </a:t>
            </a:r>
            <a:r>
              <a:rPr lang="en-US" dirty="0" err="1" smtClean="0"/>
              <a:t>tincidunt</a:t>
            </a:r>
            <a:r>
              <a:rPr lang="en-US" dirty="0" smtClean="0"/>
              <a:t>. </a:t>
            </a:r>
            <a:r>
              <a:rPr lang="en-US" dirty="0" err="1" smtClean="0"/>
              <a:t>Duis</a:t>
            </a:r>
            <a:r>
              <a:rPr lang="en-US" dirty="0" smtClean="0"/>
              <a:t> </a:t>
            </a:r>
            <a:r>
              <a:rPr lang="en-US" dirty="0" err="1" smtClean="0"/>
              <a:t>leo</a:t>
            </a:r>
            <a:r>
              <a:rPr lang="en-US" dirty="0" smtClean="0"/>
              <a:t>. </a:t>
            </a:r>
            <a:r>
              <a:rPr lang="en-US" dirty="0" err="1" smtClean="0"/>
              <a:t>Sed</a:t>
            </a:r>
            <a:r>
              <a:rPr lang="en-US" dirty="0" smtClean="0"/>
              <a:t> </a:t>
            </a:r>
            <a:r>
              <a:rPr lang="en-US" dirty="0" err="1" smtClean="0"/>
              <a:t>fringilla</a:t>
            </a:r>
            <a:r>
              <a:rPr lang="en-US" dirty="0" smtClean="0"/>
              <a:t> </a:t>
            </a:r>
            <a:r>
              <a:rPr lang="en-US" dirty="0" err="1" smtClean="0"/>
              <a:t>mauris</a:t>
            </a:r>
            <a:r>
              <a:rPr lang="en-US" dirty="0" smtClean="0"/>
              <a:t> sit </a:t>
            </a:r>
            <a:r>
              <a:rPr lang="en-US" dirty="0" err="1" smtClean="0"/>
              <a:t>amet</a:t>
            </a:r>
            <a:r>
              <a:rPr lang="en-US" dirty="0" smtClean="0"/>
              <a:t> </a:t>
            </a:r>
            <a:r>
              <a:rPr lang="en-US" dirty="0" err="1" smtClean="0"/>
              <a:t>nibh</a:t>
            </a:r>
            <a:r>
              <a:rPr lang="en-US" dirty="0" smtClean="0"/>
              <a:t>. </a:t>
            </a:r>
            <a:r>
              <a:rPr lang="en-US" dirty="0" err="1" smtClean="0"/>
              <a:t>Donec</a:t>
            </a:r>
            <a:r>
              <a:rPr lang="en-US" dirty="0" smtClean="0"/>
              <a:t> </a:t>
            </a:r>
            <a:r>
              <a:rPr lang="en-US" dirty="0" err="1" smtClean="0"/>
              <a:t>sodales</a:t>
            </a:r>
            <a:r>
              <a:rPr lang="en-US" dirty="0" smtClean="0"/>
              <a:t> </a:t>
            </a:r>
            <a:r>
              <a:rPr lang="en-US" dirty="0" err="1" smtClean="0"/>
              <a:t>sagittis</a:t>
            </a:r>
            <a:r>
              <a:rPr lang="en-US" dirty="0" smtClean="0"/>
              <a:t> magna. </a:t>
            </a:r>
            <a:r>
              <a:rPr lang="en-US" dirty="0" err="1" smtClean="0"/>
              <a:t>Sed</a:t>
            </a:r>
            <a:r>
              <a:rPr lang="en-US" dirty="0" smtClean="0"/>
              <a:t> </a:t>
            </a:r>
            <a:r>
              <a:rPr lang="en-US" dirty="0" err="1" smtClean="0"/>
              <a:t>consequat</a:t>
            </a:r>
            <a:r>
              <a:rPr lang="en-US" dirty="0" smtClean="0"/>
              <a:t>, </a:t>
            </a:r>
            <a:r>
              <a:rPr lang="en-US" dirty="0" err="1" smtClean="0"/>
              <a:t>leo</a:t>
            </a:r>
            <a:r>
              <a:rPr lang="en-US" dirty="0" smtClean="0"/>
              <a:t> </a:t>
            </a:r>
            <a:r>
              <a:rPr lang="en-US" dirty="0" err="1" smtClean="0"/>
              <a:t>eget</a:t>
            </a:r>
            <a:r>
              <a:rPr lang="en-US" dirty="0" smtClean="0"/>
              <a:t> </a:t>
            </a:r>
            <a:r>
              <a:rPr lang="en-US" dirty="0" err="1" smtClean="0"/>
              <a:t>bibendum</a:t>
            </a:r>
            <a:r>
              <a:rPr lang="en-US" dirty="0" smtClean="0"/>
              <a:t> </a:t>
            </a:r>
            <a:r>
              <a:rPr lang="en-US" dirty="0" err="1" smtClean="0"/>
              <a:t>sodales</a:t>
            </a:r>
            <a:r>
              <a:rPr lang="en-US" dirty="0" smtClean="0"/>
              <a:t>, </a:t>
            </a:r>
            <a:r>
              <a:rPr lang="en-US" dirty="0" err="1" smtClean="0"/>
              <a:t>augue</a:t>
            </a:r>
            <a:r>
              <a:rPr lang="en-US" dirty="0" smtClean="0"/>
              <a:t> </a:t>
            </a:r>
            <a:r>
              <a:rPr lang="en-US" dirty="0" err="1" smtClean="0"/>
              <a:t>velit</a:t>
            </a:r>
            <a:r>
              <a:rPr lang="en-US" dirty="0" smtClean="0"/>
              <a:t> cursus </a:t>
            </a:r>
            <a:r>
              <a:rPr lang="en-US" dirty="0" err="1" smtClean="0"/>
              <a:t>nunc</a:t>
            </a:r>
            <a:r>
              <a:rPr lang="en-US" dirty="0" smtClean="0"/>
              <a:t>.</a:t>
            </a:r>
            <a:endParaRPr lang="en-US" sz="1100" dirty="0"/>
          </a:p>
          <a:p>
            <a:endParaRPr lang="en-US" sz="1100" dirty="0"/>
          </a:p>
          <a:p>
            <a:endParaRPr lang="en-US" sz="1100" dirty="0"/>
          </a:p>
        </p:txBody>
      </p:sp>
      <p:sp>
        <p:nvSpPr>
          <p:cNvPr id="4" name="Slide Number Placeholder 3"/>
          <p:cNvSpPr>
            <a:spLocks noGrp="1"/>
          </p:cNvSpPr>
          <p:nvPr>
            <p:ph type="sldNum" sz="quarter" idx="10"/>
          </p:nvPr>
        </p:nvSpPr>
        <p:spPr/>
        <p:txBody>
          <a:bodyPr/>
          <a:lstStyle/>
          <a:p>
            <a:pPr marL="0" marR="0" lvl="0" indent="0" algn="r" defTabSz="464424" rtl="0" eaLnBrk="1" fontAlgn="auto" latinLnBrk="0" hangingPunct="1">
              <a:lnSpc>
                <a:spcPct val="100000"/>
              </a:lnSpc>
              <a:spcBef>
                <a:spcPts val="0"/>
              </a:spcBef>
              <a:spcAft>
                <a:spcPts val="0"/>
              </a:spcAft>
              <a:buClrTx/>
              <a:buSzTx/>
              <a:buFontTx/>
              <a:buNone/>
              <a:tabLst/>
              <a:defRPr/>
            </a:pPr>
            <a:fld id="{C8D5F2FC-1B93-4C95-BFAC-EBC1421468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64424"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8812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wid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82296" rIns="82296">
            <a:noAutofit/>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6"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1413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Content Space">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Autofit/>
          </a:bodyPr>
          <a:lstStyle>
            <a:lvl1pPr marL="515938" indent="-515938">
              <a:defRPr/>
            </a:lvl1pPr>
          </a:lstStyle>
          <a:p>
            <a:r>
              <a:rPr lang="en-US" dirty="0"/>
              <a:t>Click to edit Master title style</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4"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1393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up w/ margin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2164"/>
            <a:ext cx="2468880" cy="2071686"/>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2967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width conten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5"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22847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For Development Us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2644471" cy="195051"/>
          </a:xfrm>
        </p:spPr>
        <p:txBody>
          <a:bodyPr lIns="139242" rIns="139242" anchor="t" anchorCtr="0">
            <a:noAutofit/>
          </a:bodyPr>
          <a:lstStyle>
            <a:lvl1pPr algn="l">
              <a:defRPr sz="700" b="1">
                <a:solidFill>
                  <a:schemeClr val="accent6">
                    <a:lumMod val="50000"/>
                  </a:schemeClr>
                </a:solidFill>
              </a:defRPr>
            </a:lvl1pPr>
          </a:lstStyle>
          <a:p>
            <a:r>
              <a:rPr lang="en-US" dirty="0"/>
              <a:t>Click to edit Master title style</a:t>
            </a:r>
          </a:p>
        </p:txBody>
      </p:sp>
      <p:sp>
        <p:nvSpPr>
          <p:cNvPr id="3" name="Content Placeholder 2"/>
          <p:cNvSpPr>
            <a:spLocks noGrp="1"/>
          </p:cNvSpPr>
          <p:nvPr>
            <p:ph idx="1"/>
          </p:nvPr>
        </p:nvSpPr>
        <p:spPr>
          <a:xfrm>
            <a:off x="4" y="195051"/>
            <a:ext cx="5202238" cy="2698204"/>
          </a:xfrm>
        </p:spPr>
        <p:txBody>
          <a:bodyPr lIns="139242" rIns="139242">
            <a:normAutofit/>
          </a:bodyPr>
          <a:lstStyle>
            <a:lvl1pPr>
              <a:defRPr sz="700"/>
            </a:lvl1pPr>
            <a:lvl2pPr>
              <a:defRPr sz="700"/>
            </a:lvl2pPr>
            <a:lvl3pPr>
              <a:defRPr sz="700"/>
            </a:lvl3pPr>
            <a:lvl4pPr>
              <a:defRPr sz="700"/>
            </a:lvl4pPr>
            <a:lvl5pPr>
              <a:defRPr sz="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687827" y="1"/>
            <a:ext cx="2514415" cy="195051"/>
          </a:xfrm>
          <a:prstGeom prst="rect">
            <a:avLst/>
          </a:prstGeom>
        </p:spPr>
        <p:txBody>
          <a:bodyPr lIns="139242" tIns="23206" rIns="139242" bIns="23206" anchor="t" anchorCtr="0">
            <a:noAutofit/>
          </a:bodyPr>
          <a:lstStyle>
            <a:lvl1pPr algn="r">
              <a:lnSpc>
                <a:spcPct val="100000"/>
              </a:lnSpc>
              <a:spcBef>
                <a:spcPts val="0"/>
              </a:spcBef>
              <a:defRPr sz="700" b="1">
                <a:solidFill>
                  <a:schemeClr val="accent6">
                    <a:lumMod val="50000"/>
                  </a:schemeClr>
                </a:solidFill>
              </a:defRPr>
            </a:lvl1pPr>
          </a:lstStyle>
          <a:p>
            <a:r>
              <a:rPr lang="en-US" dirty="0"/>
              <a:t>Done</a:t>
            </a:r>
          </a:p>
        </p:txBody>
      </p:sp>
    </p:spTree>
    <p:extLst>
      <p:ext uri="{BB962C8B-B14F-4D97-AF65-F5344CB8AC3E}">
        <p14:creationId xmlns:p14="http://schemas.microsoft.com/office/powerpoint/2010/main" val="1539228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width conten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5"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4" name="Footer Placeholder 3"/>
          <p:cNvSpPr>
            <a:spLocks noGrp="1"/>
          </p:cNvSpPr>
          <p:nvPr>
            <p:ph type="ftr" sz="quarter" idx="14"/>
          </p:nvPr>
        </p:nvSpPr>
        <p:spPr/>
        <p:txBody>
          <a:bodyPr/>
          <a:lstStyle/>
          <a:p>
            <a:r>
              <a:rPr lang="en-US" dirty="0"/>
              <a:t>Done</a:t>
            </a:r>
          </a:p>
        </p:txBody>
      </p:sp>
    </p:spTree>
    <p:extLst>
      <p:ext uri="{BB962C8B-B14F-4D97-AF65-F5344CB8AC3E}">
        <p14:creationId xmlns:p14="http://schemas.microsoft.com/office/powerpoint/2010/main" val="1962685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up w/ margin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buClr>
                <a:schemeClr val="accent1"/>
              </a:buCl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2164"/>
            <a:ext cx="2468880" cy="2071686"/>
          </a:xfrm>
          <a:prstGeom prst="rect">
            <a:avLst/>
          </a:prstGeom>
        </p:spPr>
        <p:txBody>
          <a:bodyPr/>
          <a:lstStyle>
            <a:lvl1pPr>
              <a:buClr>
                <a:schemeClr val="accent2"/>
              </a:buClr>
              <a:defRPr>
                <a:solidFill>
                  <a:schemeClr val="tx1"/>
                </a:solidFill>
              </a:defRPr>
            </a:lvl1pPr>
            <a:lvl2pPr>
              <a:buClr>
                <a:schemeClr val="accent1"/>
              </a:buCl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3" name="Footer Placeholder 2"/>
          <p:cNvSpPr>
            <a:spLocks noGrp="1"/>
          </p:cNvSpPr>
          <p:nvPr>
            <p:ph type="ftr" sz="quarter" idx="14"/>
          </p:nvPr>
        </p:nvSpPr>
        <p:spPr/>
        <p:txBody>
          <a:bodyPr/>
          <a:lstStyle/>
          <a:p>
            <a:r>
              <a:rPr lang="en-US" dirty="0"/>
              <a:t>Done</a:t>
            </a:r>
          </a:p>
        </p:txBody>
      </p:sp>
    </p:spTree>
    <p:extLst>
      <p:ext uri="{BB962C8B-B14F-4D97-AF65-F5344CB8AC3E}">
        <p14:creationId xmlns:p14="http://schemas.microsoft.com/office/powerpoint/2010/main" val="1464916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up full-bleed righ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buClr>
                <a:schemeClr val="accent1"/>
              </a:buCl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37535"/>
            <a:ext cx="2551113" cy="2188228"/>
          </a:xfrm>
          <a:prstGeom prst="rect">
            <a:avLst/>
          </a:prstGeom>
        </p:spPr>
        <p:txBody>
          <a:bodyPr/>
          <a:lstStyle>
            <a:lvl1pPr>
              <a:buClr>
                <a:schemeClr val="accent2"/>
              </a:buClr>
              <a:defRPr>
                <a:solidFill>
                  <a:schemeClr val="tx1"/>
                </a:solidFill>
              </a:defRPr>
            </a:lvl1pPr>
          </a:lstStyle>
          <a:p>
            <a:pPr lvl="0"/>
            <a:endParaRPr lang="en-US" dirty="0"/>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3" name="Footer Placeholder 2"/>
          <p:cNvSpPr>
            <a:spLocks noGrp="1"/>
          </p:cNvSpPr>
          <p:nvPr>
            <p:ph type="ftr" sz="quarter" idx="14"/>
          </p:nvPr>
        </p:nvSpPr>
        <p:spPr/>
        <p:txBody>
          <a:bodyPr/>
          <a:lstStyle/>
          <a:p>
            <a:r>
              <a:rPr lang="en-US" dirty="0"/>
              <a:t>Done</a:t>
            </a:r>
          </a:p>
        </p:txBody>
      </p:sp>
    </p:spTree>
    <p:extLst>
      <p:ext uri="{BB962C8B-B14F-4D97-AF65-F5344CB8AC3E}">
        <p14:creationId xmlns:p14="http://schemas.microsoft.com/office/powerpoint/2010/main" val="1697550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up objects, 3-up text">
    <p:spTree>
      <p:nvGrpSpPr>
        <p:cNvPr id="1" name=""/>
        <p:cNvGrpSpPr/>
        <p:nvPr/>
      </p:nvGrpSpPr>
      <p:grpSpPr>
        <a:xfrm>
          <a:off x="0" y="0"/>
          <a:ext cx="0" cy="0"/>
          <a:chOff x="0" y="0"/>
          <a:chExt cx="0" cy="0"/>
        </a:xfrm>
      </p:grpSpPr>
      <p:sp>
        <p:nvSpPr>
          <p:cNvPr id="2"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2" name="Content Placeholder 4"/>
          <p:cNvSpPr>
            <a:spLocks noGrp="1"/>
          </p:cNvSpPr>
          <p:nvPr>
            <p:ph sz="quarter" idx="11"/>
          </p:nvPr>
        </p:nvSpPr>
        <p:spPr>
          <a:xfrm>
            <a:off x="76200"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4" name="Content Placeholder 4"/>
          <p:cNvSpPr>
            <a:spLocks noGrp="1"/>
          </p:cNvSpPr>
          <p:nvPr>
            <p:ph sz="quarter" idx="12"/>
          </p:nvPr>
        </p:nvSpPr>
        <p:spPr>
          <a:xfrm>
            <a:off x="3504375"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5" name="Content Placeholder 4"/>
          <p:cNvSpPr>
            <a:spLocks noGrp="1"/>
          </p:cNvSpPr>
          <p:nvPr>
            <p:ph sz="quarter" idx="13"/>
          </p:nvPr>
        </p:nvSpPr>
        <p:spPr>
          <a:xfrm>
            <a:off x="1790287" y="1166225"/>
            <a:ext cx="1618488" cy="1287483"/>
          </a:xfrm>
          <a:noFill/>
        </p:spPr>
        <p:txBody>
          <a:bodyPr>
            <a:noAutofit/>
          </a:bodyPr>
          <a:lstStyle>
            <a:lvl1pPr>
              <a:defRPr sz="900">
                <a:solidFill>
                  <a:schemeClr val="tx1"/>
                </a:solidFill>
              </a:defRPr>
            </a:lvl1pPr>
          </a:lstStyle>
          <a:p>
            <a:pPr lvl="0"/>
            <a:r>
              <a:rPr lang="en-US" dirty="0"/>
              <a:t>Click to edit Master text styles</a:t>
            </a:r>
          </a:p>
        </p:txBody>
      </p:sp>
      <p:sp>
        <p:nvSpPr>
          <p:cNvPr id="16" name="Text Placeholder 8"/>
          <p:cNvSpPr>
            <a:spLocks noGrp="1"/>
          </p:cNvSpPr>
          <p:nvPr>
            <p:ph type="body" sz="quarter" idx="14"/>
          </p:nvPr>
        </p:nvSpPr>
        <p:spPr>
          <a:xfrm>
            <a:off x="76200"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Text Placeholder 8"/>
          <p:cNvSpPr>
            <a:spLocks noGrp="1"/>
          </p:cNvSpPr>
          <p:nvPr>
            <p:ph type="body" sz="quarter" idx="15"/>
          </p:nvPr>
        </p:nvSpPr>
        <p:spPr>
          <a:xfrm>
            <a:off x="1792669"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Text Placeholder 8"/>
          <p:cNvSpPr>
            <a:spLocks noGrp="1"/>
          </p:cNvSpPr>
          <p:nvPr>
            <p:ph type="body" sz="quarter" idx="16"/>
          </p:nvPr>
        </p:nvSpPr>
        <p:spPr>
          <a:xfrm>
            <a:off x="3504375" y="2461138"/>
            <a:ext cx="1618488" cy="402712"/>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9" name="Text Placeholder 7"/>
          <p:cNvSpPr>
            <a:spLocks noGrp="1"/>
          </p:cNvSpPr>
          <p:nvPr>
            <p:ph type="body" sz="quarter" idx="17"/>
          </p:nvPr>
        </p:nvSpPr>
        <p:spPr>
          <a:xfrm>
            <a:off x="76200" y="799945"/>
            <a:ext cx="5046663"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11" name="Text Placeholder 5"/>
          <p:cNvSpPr>
            <a:spLocks noGrp="1"/>
          </p:cNvSpPr>
          <p:nvPr>
            <p:ph type="body" sz="quarter" idx="18"/>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64215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up objects, 4-up text">
    <p:spTree>
      <p:nvGrpSpPr>
        <p:cNvPr id="1" name=""/>
        <p:cNvGrpSpPr/>
        <p:nvPr/>
      </p:nvGrpSpPr>
      <p:grpSpPr>
        <a:xfrm>
          <a:off x="0" y="0"/>
          <a:ext cx="0" cy="0"/>
          <a:chOff x="0" y="0"/>
          <a:chExt cx="0" cy="0"/>
        </a:xfrm>
      </p:grpSpPr>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5" name="Content Placeholder 4"/>
          <p:cNvSpPr>
            <a:spLocks noGrp="1"/>
          </p:cNvSpPr>
          <p:nvPr>
            <p:ph sz="quarter" idx="11"/>
          </p:nvPr>
        </p:nvSpPr>
        <p:spPr>
          <a:xfrm>
            <a:off x="76200"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6" name="Content Placeholder 4"/>
          <p:cNvSpPr>
            <a:spLocks noGrp="1"/>
          </p:cNvSpPr>
          <p:nvPr>
            <p:ph sz="quarter" idx="12"/>
          </p:nvPr>
        </p:nvSpPr>
        <p:spPr>
          <a:xfrm>
            <a:off x="2648162"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7" name="Content Placeholder 4"/>
          <p:cNvSpPr>
            <a:spLocks noGrp="1"/>
          </p:cNvSpPr>
          <p:nvPr>
            <p:ph sz="quarter" idx="13"/>
          </p:nvPr>
        </p:nvSpPr>
        <p:spPr>
          <a:xfrm>
            <a:off x="1362181" y="1176222"/>
            <a:ext cx="1188720" cy="1261735"/>
          </a:xfrm>
          <a:noFill/>
        </p:spPr>
        <p:txBody>
          <a:bodyPr>
            <a:noAutofit/>
          </a:bodyPr>
          <a:lstStyle>
            <a:lvl1pPr>
              <a:defRPr sz="900">
                <a:solidFill>
                  <a:schemeClr val="tx1"/>
                </a:solidFill>
              </a:defRPr>
            </a:lvl1pPr>
          </a:lstStyle>
          <a:p>
            <a:pPr lvl="0"/>
            <a:r>
              <a:rPr lang="en-US"/>
              <a:t>Click to edit Master text styles</a:t>
            </a:r>
          </a:p>
        </p:txBody>
      </p:sp>
      <p:sp>
        <p:nvSpPr>
          <p:cNvPr id="18" name="Text Placeholder 8"/>
          <p:cNvSpPr>
            <a:spLocks noGrp="1"/>
          </p:cNvSpPr>
          <p:nvPr>
            <p:ph type="body" sz="quarter" idx="14"/>
          </p:nvPr>
        </p:nvSpPr>
        <p:spPr>
          <a:xfrm>
            <a:off x="76200"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19" name="Text Placeholder 8"/>
          <p:cNvSpPr>
            <a:spLocks noGrp="1"/>
          </p:cNvSpPr>
          <p:nvPr>
            <p:ph type="body" sz="quarter" idx="15"/>
          </p:nvPr>
        </p:nvSpPr>
        <p:spPr>
          <a:xfrm>
            <a:off x="1362181"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0" name="Text Placeholder 8"/>
          <p:cNvSpPr>
            <a:spLocks noGrp="1"/>
          </p:cNvSpPr>
          <p:nvPr>
            <p:ph type="body" sz="quarter" idx="16"/>
          </p:nvPr>
        </p:nvSpPr>
        <p:spPr>
          <a:xfrm>
            <a:off x="2648162"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1" name="Content Placeholder 4"/>
          <p:cNvSpPr>
            <a:spLocks noGrp="1"/>
          </p:cNvSpPr>
          <p:nvPr>
            <p:ph sz="quarter" idx="17"/>
          </p:nvPr>
        </p:nvSpPr>
        <p:spPr>
          <a:xfrm>
            <a:off x="3934143"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22" name="Text Placeholder 8"/>
          <p:cNvSpPr>
            <a:spLocks noGrp="1"/>
          </p:cNvSpPr>
          <p:nvPr>
            <p:ph type="body" sz="quarter" idx="18"/>
          </p:nvPr>
        </p:nvSpPr>
        <p:spPr>
          <a:xfrm>
            <a:off x="3934143"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3" name="Text Placeholder 7"/>
          <p:cNvSpPr>
            <a:spLocks noGrp="1"/>
          </p:cNvSpPr>
          <p:nvPr>
            <p:ph type="body" sz="quarter" idx="19"/>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24"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4" name="Text Placeholder 5"/>
          <p:cNvSpPr>
            <a:spLocks noGrp="1"/>
          </p:cNvSpPr>
          <p:nvPr>
            <p:ph type="body" sz="quarter" idx="20"/>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94973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mpty Content Space">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marL="515938" indent="-515938">
              <a:defRPr/>
            </a:lvl1pPr>
          </a:lstStyle>
          <a:p>
            <a:r>
              <a:rPr lang="en-US" dirty="0"/>
              <a:t>Click to edit Master title style</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4"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6791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up w/ margi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9" y="790575"/>
            <a:ext cx="2468880" cy="2073275"/>
          </a:xfrm>
        </p:spPr>
        <p:txBody>
          <a:bodyPr>
            <a:noAutofit/>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0575"/>
            <a:ext cx="2468880" cy="2073275"/>
          </a:xfrm>
        </p:spPr>
        <p:txBody>
          <a:bodyPr>
            <a:noAutofit/>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693934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rgins">
    <p:spTree>
      <p:nvGrpSpPr>
        <p:cNvPr id="1" name=""/>
        <p:cNvGrpSpPr/>
        <p:nvPr/>
      </p:nvGrpSpPr>
      <p:grpSpPr>
        <a:xfrm>
          <a:off x="0" y="0"/>
          <a:ext cx="0" cy="0"/>
          <a:chOff x="0" y="0"/>
          <a:chExt cx="0" cy="0"/>
        </a:xfrm>
      </p:grpSpPr>
      <p:sp>
        <p:nvSpPr>
          <p:cNvPr id="2" name="Title 1"/>
          <p:cNvSpPr>
            <a:spLocks noGrp="1"/>
          </p:cNvSpPr>
          <p:nvPr>
            <p:ph type="title"/>
          </p:nvPr>
        </p:nvSpPr>
        <p:spPr>
          <a:xfrm>
            <a:off x="1" y="-317"/>
            <a:ext cx="4389120" cy="731837"/>
          </a:xfrm>
        </p:spPr>
        <p:txBody>
          <a:bodyPr/>
          <a:lstStyle/>
          <a:p>
            <a:r>
              <a:rPr lang="en-US" dirty="0"/>
              <a:t>Click to edit Master title style</a:t>
            </a:r>
          </a:p>
        </p:txBody>
      </p:sp>
      <p:sp>
        <p:nvSpPr>
          <p:cNvPr id="5" name="Content Placeholder 2"/>
          <p:cNvSpPr>
            <a:spLocks noGrp="1"/>
          </p:cNvSpPr>
          <p:nvPr>
            <p:ph idx="10"/>
          </p:nvPr>
        </p:nvSpPr>
        <p:spPr>
          <a:xfrm>
            <a:off x="76201" y="790575"/>
            <a:ext cx="3550919" cy="2071687"/>
          </a:xfrm>
          <a:prstGeom prst="rect">
            <a:avLst/>
          </a:prstGeom>
        </p:spPr>
        <p:txBody>
          <a:bodyPr/>
          <a:lstStyle>
            <a:lvl1pPr marL="115888" indent="-115888">
              <a:buClr>
                <a:schemeClr val="accent2"/>
              </a:buClr>
              <a:buFont typeface="Wingdings"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6"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43306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bleed">
    <p:spTree>
      <p:nvGrpSpPr>
        <p:cNvPr id="1" name=""/>
        <p:cNvGrpSpPr/>
        <p:nvPr/>
      </p:nvGrpSpPr>
      <p:grpSpPr>
        <a:xfrm>
          <a:off x="0" y="0"/>
          <a:ext cx="0" cy="0"/>
          <a:chOff x="0" y="0"/>
          <a:chExt cx="0" cy="0"/>
        </a:xfrm>
      </p:grpSpPr>
      <p:sp>
        <p:nvSpPr>
          <p:cNvPr id="2" name="Title 1"/>
          <p:cNvSpPr>
            <a:spLocks noGrp="1"/>
          </p:cNvSpPr>
          <p:nvPr>
            <p:ph type="title"/>
          </p:nvPr>
        </p:nvSpPr>
        <p:spPr>
          <a:xfrm>
            <a:off x="1" y="-317"/>
            <a:ext cx="4389120" cy="731837"/>
          </a:xfrm>
        </p:spPr>
        <p:txBody>
          <a:bodyPr/>
          <a:lstStyle/>
          <a:p>
            <a:r>
              <a:rPr lang="en-US" dirty="0"/>
              <a:t>Click to edit Master title style</a:t>
            </a:r>
          </a:p>
        </p:txBody>
      </p:sp>
      <p:sp>
        <p:nvSpPr>
          <p:cNvPr id="5" name="Content Placeholder 2"/>
          <p:cNvSpPr>
            <a:spLocks noGrp="1"/>
          </p:cNvSpPr>
          <p:nvPr>
            <p:ph idx="10"/>
          </p:nvPr>
        </p:nvSpPr>
        <p:spPr>
          <a:xfrm>
            <a:off x="0" y="733425"/>
            <a:ext cx="3712464" cy="2192338"/>
          </a:xfrm>
          <a:prstGeom prst="rect">
            <a:avLst/>
          </a:prstGeom>
        </p:spPr>
        <p:txBody>
          <a:bodyPr/>
          <a:lstStyle>
            <a:lvl1pPr marL="115888" indent="-115888">
              <a:buClr>
                <a:schemeClr val="accent2"/>
              </a:buClr>
              <a:buFont typeface="Wingdings"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6"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23748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up content">
    <p:spTree>
      <p:nvGrpSpPr>
        <p:cNvPr id="1" name=""/>
        <p:cNvGrpSpPr/>
        <p:nvPr/>
      </p:nvGrpSpPr>
      <p:grpSpPr>
        <a:xfrm>
          <a:off x="0" y="0"/>
          <a:ext cx="0" cy="0"/>
          <a:chOff x="0" y="0"/>
          <a:chExt cx="0" cy="0"/>
        </a:xfrm>
      </p:grpSpPr>
      <p:sp>
        <p:nvSpPr>
          <p:cNvPr id="2" name="Title 1"/>
          <p:cNvSpPr>
            <a:spLocks noGrp="1"/>
          </p:cNvSpPr>
          <p:nvPr>
            <p:ph type="title"/>
          </p:nvPr>
        </p:nvSpPr>
        <p:spPr>
          <a:xfrm>
            <a:off x="1" y="-317"/>
            <a:ext cx="4389120" cy="731837"/>
          </a:xfrm>
        </p:spPr>
        <p:txBody>
          <a:bodyPr/>
          <a:lstStyle/>
          <a:p>
            <a:r>
              <a:rPr lang="en-US" dirty="0"/>
              <a:t>Click to edit Master title style</a:t>
            </a:r>
          </a:p>
        </p:txBody>
      </p:sp>
      <p:sp>
        <p:nvSpPr>
          <p:cNvPr id="5" name="Content Placeholder 2"/>
          <p:cNvSpPr>
            <a:spLocks noGrp="1"/>
          </p:cNvSpPr>
          <p:nvPr>
            <p:ph idx="10"/>
          </p:nvPr>
        </p:nvSpPr>
        <p:spPr>
          <a:xfrm>
            <a:off x="0" y="733425"/>
            <a:ext cx="1858721" cy="2192338"/>
          </a:xfrm>
          <a:prstGeom prst="rect">
            <a:avLst/>
          </a:prstGeom>
        </p:spPr>
        <p:txBody>
          <a:bodyPr/>
          <a:lstStyle>
            <a:lvl1pPr marL="115888" indent="-115888">
              <a:buClr>
                <a:schemeClr val="accent2"/>
              </a:buClr>
              <a:buFont typeface="Wingdings"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6" name="Content Placeholder 2"/>
          <p:cNvSpPr>
            <a:spLocks noGrp="1"/>
          </p:cNvSpPr>
          <p:nvPr>
            <p:ph idx="13"/>
          </p:nvPr>
        </p:nvSpPr>
        <p:spPr>
          <a:xfrm>
            <a:off x="1858722" y="733425"/>
            <a:ext cx="1858721" cy="2192338"/>
          </a:xfrm>
          <a:prstGeom prst="rect">
            <a:avLst/>
          </a:prstGeom>
        </p:spPr>
        <p:txBody>
          <a:bodyPr/>
          <a:lstStyle>
            <a:lvl1pPr marL="115888" indent="-115888">
              <a:buClr>
                <a:schemeClr val="accent2"/>
              </a:buClr>
              <a:buFont typeface="Wingdings"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5"/>
          <p:cNvSpPr>
            <a:spLocks noGrp="1"/>
          </p:cNvSpPr>
          <p:nvPr>
            <p:ph type="body" sz="quarter" idx="14"/>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069856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For Development Us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2644471" cy="195051"/>
          </a:xfrm>
        </p:spPr>
        <p:txBody>
          <a:bodyPr lIns="139242" rIns="139242" anchor="t" anchorCtr="0">
            <a:noAutofit/>
          </a:bodyPr>
          <a:lstStyle>
            <a:lvl1pPr algn="l">
              <a:defRPr sz="700" b="1">
                <a:solidFill>
                  <a:schemeClr val="accent6">
                    <a:lumMod val="50000"/>
                  </a:schemeClr>
                </a:solidFill>
              </a:defRPr>
            </a:lvl1pPr>
          </a:lstStyle>
          <a:p>
            <a:r>
              <a:rPr lang="en-US" dirty="0"/>
              <a:t>Click to edit Master title style</a:t>
            </a:r>
          </a:p>
        </p:txBody>
      </p:sp>
      <p:sp>
        <p:nvSpPr>
          <p:cNvPr id="3" name="Content Placeholder 2"/>
          <p:cNvSpPr>
            <a:spLocks noGrp="1"/>
          </p:cNvSpPr>
          <p:nvPr>
            <p:ph idx="1"/>
          </p:nvPr>
        </p:nvSpPr>
        <p:spPr>
          <a:xfrm>
            <a:off x="4" y="195051"/>
            <a:ext cx="5202238" cy="2698204"/>
          </a:xfrm>
        </p:spPr>
        <p:txBody>
          <a:bodyPr lIns="139242" rIns="139242">
            <a:normAutofit/>
          </a:bodyPr>
          <a:lstStyle>
            <a:lvl1pPr>
              <a:defRPr sz="700"/>
            </a:lvl1pPr>
            <a:lvl2pPr>
              <a:defRPr sz="700"/>
            </a:lvl2pPr>
            <a:lvl3pPr>
              <a:defRPr sz="700"/>
            </a:lvl3pPr>
            <a:lvl4pPr>
              <a:defRPr sz="700"/>
            </a:lvl4pPr>
            <a:lvl5pPr>
              <a:defRPr sz="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687827" y="1"/>
            <a:ext cx="2514415" cy="195051"/>
          </a:xfrm>
          <a:prstGeom prst="rect">
            <a:avLst/>
          </a:prstGeom>
        </p:spPr>
        <p:txBody>
          <a:bodyPr lIns="139242" tIns="23206" rIns="139242" bIns="23206" anchor="t" anchorCtr="0">
            <a:noAutofit/>
          </a:bodyPr>
          <a:lstStyle>
            <a:lvl1pPr algn="r">
              <a:lnSpc>
                <a:spcPct val="100000"/>
              </a:lnSpc>
              <a:spcBef>
                <a:spcPts val="0"/>
              </a:spcBef>
              <a:defRPr sz="700" b="1">
                <a:solidFill>
                  <a:schemeClr val="accent6">
                    <a:lumMod val="50000"/>
                  </a:schemeClr>
                </a:solidFill>
              </a:defRPr>
            </a:lvl1pPr>
          </a:lstStyle>
          <a:p>
            <a:r>
              <a:rPr lang="en-US" dirty="0">
                <a:solidFill>
                  <a:srgbClr val="F79646">
                    <a:lumMod val="50000"/>
                  </a:srgbClr>
                </a:solidFill>
              </a:rPr>
              <a:t>Lesson Title (Go to Insert &gt; Header and Footer...)</a:t>
            </a:r>
          </a:p>
        </p:txBody>
      </p:sp>
    </p:spTree>
    <p:extLst>
      <p:ext uri="{BB962C8B-B14F-4D97-AF65-F5344CB8AC3E}">
        <p14:creationId xmlns:p14="http://schemas.microsoft.com/office/powerpoint/2010/main" val="1676451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Requ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 y="65019"/>
            <a:ext cx="5046663" cy="305444"/>
          </a:xfrm>
          <a:solidFill>
            <a:srgbClr val="327788"/>
          </a:solidFill>
        </p:spPr>
        <p:txBody>
          <a:bodyPr/>
          <a:lstStyle>
            <a:lvl1pPr>
              <a:defRPr>
                <a:solidFill>
                  <a:schemeClr val="bg1"/>
                </a:solidFill>
              </a:defRPr>
            </a:lvl1pPr>
          </a:lstStyle>
          <a:p>
            <a:r>
              <a:rPr lang="en-US" dirty="0"/>
              <a:t>Image Requests</a:t>
            </a:r>
          </a:p>
        </p:txBody>
      </p:sp>
      <p:sp>
        <p:nvSpPr>
          <p:cNvPr id="19" name="Text Placeholder 18"/>
          <p:cNvSpPr>
            <a:spLocks noGrp="1"/>
          </p:cNvSpPr>
          <p:nvPr>
            <p:ph type="body" sz="quarter" idx="14"/>
          </p:nvPr>
        </p:nvSpPr>
        <p:spPr>
          <a:xfrm>
            <a:off x="76200" y="710842"/>
            <a:ext cx="731274" cy="218306"/>
          </a:xfrm>
        </p:spPr>
        <p:txBody>
          <a:bodyPr anchor="ctr"/>
          <a:lstStyle>
            <a:lvl1pPr algn="ctr">
              <a:defRPr b="1"/>
            </a:lvl1pPr>
          </a:lstStyle>
          <a:p>
            <a:pPr lvl="0"/>
            <a:r>
              <a:rPr lang="en-US" dirty="0"/>
              <a:t>Click to edit Master text styles</a:t>
            </a:r>
          </a:p>
        </p:txBody>
      </p:sp>
      <p:sp>
        <p:nvSpPr>
          <p:cNvPr id="20" name="Text Placeholder 18"/>
          <p:cNvSpPr>
            <a:spLocks noGrp="1"/>
          </p:cNvSpPr>
          <p:nvPr>
            <p:ph type="body" sz="quarter" idx="15"/>
          </p:nvPr>
        </p:nvSpPr>
        <p:spPr>
          <a:xfrm>
            <a:off x="76200" y="1007038"/>
            <a:ext cx="731274" cy="218306"/>
          </a:xfrm>
        </p:spPr>
        <p:txBody>
          <a:bodyPr anchor="ctr"/>
          <a:lstStyle>
            <a:lvl1pPr algn="ctr">
              <a:defRPr b="1"/>
            </a:lvl1pPr>
          </a:lstStyle>
          <a:p>
            <a:pPr lvl="0"/>
            <a:r>
              <a:rPr lang="en-US" dirty="0"/>
              <a:t>Click to edit Master text styles</a:t>
            </a:r>
          </a:p>
        </p:txBody>
      </p:sp>
      <p:sp>
        <p:nvSpPr>
          <p:cNvPr id="22" name="Text Placeholder 18"/>
          <p:cNvSpPr>
            <a:spLocks noGrp="1"/>
          </p:cNvSpPr>
          <p:nvPr>
            <p:ph type="body" sz="quarter" idx="16"/>
          </p:nvPr>
        </p:nvSpPr>
        <p:spPr>
          <a:xfrm>
            <a:off x="76200" y="1309381"/>
            <a:ext cx="731274" cy="218306"/>
          </a:xfrm>
        </p:spPr>
        <p:txBody>
          <a:bodyPr anchor="ctr"/>
          <a:lstStyle>
            <a:lvl1pPr algn="ctr">
              <a:defRPr b="1"/>
            </a:lvl1pPr>
          </a:lstStyle>
          <a:p>
            <a:pPr lvl="0"/>
            <a:r>
              <a:rPr lang="en-US" dirty="0"/>
              <a:t>Click to edit Master text styles</a:t>
            </a:r>
          </a:p>
        </p:txBody>
      </p:sp>
      <p:sp>
        <p:nvSpPr>
          <p:cNvPr id="23" name="Text Placeholder 18"/>
          <p:cNvSpPr>
            <a:spLocks noGrp="1"/>
          </p:cNvSpPr>
          <p:nvPr>
            <p:ph type="body" sz="quarter" idx="17"/>
          </p:nvPr>
        </p:nvSpPr>
        <p:spPr>
          <a:xfrm>
            <a:off x="76200" y="1605577"/>
            <a:ext cx="731274" cy="218306"/>
          </a:xfrm>
        </p:spPr>
        <p:txBody>
          <a:bodyPr anchor="ctr"/>
          <a:lstStyle>
            <a:lvl1pPr algn="ctr">
              <a:defRPr b="1"/>
            </a:lvl1pPr>
          </a:lstStyle>
          <a:p>
            <a:pPr lvl="0"/>
            <a:r>
              <a:rPr lang="en-US" dirty="0"/>
              <a:t>Click to edit Master text styles</a:t>
            </a:r>
          </a:p>
        </p:txBody>
      </p:sp>
      <p:sp>
        <p:nvSpPr>
          <p:cNvPr id="24" name="Text Placeholder 18"/>
          <p:cNvSpPr>
            <a:spLocks noGrp="1"/>
          </p:cNvSpPr>
          <p:nvPr>
            <p:ph type="body" sz="quarter" idx="18"/>
          </p:nvPr>
        </p:nvSpPr>
        <p:spPr>
          <a:xfrm>
            <a:off x="76200" y="1891942"/>
            <a:ext cx="731274" cy="218306"/>
          </a:xfrm>
        </p:spPr>
        <p:txBody>
          <a:bodyPr anchor="ctr"/>
          <a:lstStyle>
            <a:lvl1pPr algn="ctr">
              <a:defRPr b="1"/>
            </a:lvl1pPr>
          </a:lstStyle>
          <a:p>
            <a:pPr lvl="0"/>
            <a:r>
              <a:rPr lang="en-US" dirty="0"/>
              <a:t>Click to edit Master text styles</a:t>
            </a:r>
          </a:p>
        </p:txBody>
      </p:sp>
      <p:sp>
        <p:nvSpPr>
          <p:cNvPr id="25" name="Text Placeholder 18"/>
          <p:cNvSpPr>
            <a:spLocks noGrp="1"/>
          </p:cNvSpPr>
          <p:nvPr>
            <p:ph type="body" sz="quarter" idx="19"/>
          </p:nvPr>
        </p:nvSpPr>
        <p:spPr>
          <a:xfrm>
            <a:off x="76200" y="2188138"/>
            <a:ext cx="731274" cy="218306"/>
          </a:xfrm>
        </p:spPr>
        <p:txBody>
          <a:bodyPr anchor="ctr"/>
          <a:lstStyle>
            <a:lvl1pPr algn="ctr">
              <a:defRPr b="1"/>
            </a:lvl1pPr>
          </a:lstStyle>
          <a:p>
            <a:pPr lvl="0"/>
            <a:r>
              <a:rPr lang="en-US" dirty="0"/>
              <a:t>Click to edit Master text styles</a:t>
            </a:r>
          </a:p>
        </p:txBody>
      </p:sp>
      <p:sp>
        <p:nvSpPr>
          <p:cNvPr id="27" name="Text Placeholder 18"/>
          <p:cNvSpPr>
            <a:spLocks noGrp="1"/>
          </p:cNvSpPr>
          <p:nvPr>
            <p:ph type="body" sz="quarter" idx="21"/>
          </p:nvPr>
        </p:nvSpPr>
        <p:spPr>
          <a:xfrm>
            <a:off x="76200" y="2475731"/>
            <a:ext cx="731274" cy="218306"/>
          </a:xfrm>
        </p:spPr>
        <p:txBody>
          <a:bodyPr anchor="ctr"/>
          <a:lstStyle>
            <a:lvl1pPr algn="ctr">
              <a:defRPr b="1"/>
            </a:lvl1pPr>
          </a:lstStyle>
          <a:p>
            <a:pPr lvl="0"/>
            <a:r>
              <a:rPr lang="en-US" dirty="0"/>
              <a:t>Click to edit Master text styles</a:t>
            </a:r>
          </a:p>
        </p:txBody>
      </p:sp>
      <p:sp>
        <p:nvSpPr>
          <p:cNvPr id="29" name="Text Placeholder 18"/>
          <p:cNvSpPr>
            <a:spLocks noGrp="1"/>
          </p:cNvSpPr>
          <p:nvPr>
            <p:ph type="body" sz="quarter" idx="22"/>
          </p:nvPr>
        </p:nvSpPr>
        <p:spPr>
          <a:xfrm>
            <a:off x="1047131" y="712070"/>
            <a:ext cx="1777181" cy="218306"/>
          </a:xfrm>
        </p:spPr>
        <p:txBody>
          <a:bodyPr anchor="ctr"/>
          <a:lstStyle>
            <a:lvl1pPr algn="ctr">
              <a:defRPr b="0"/>
            </a:lvl1pPr>
          </a:lstStyle>
          <a:p>
            <a:pPr lvl="0"/>
            <a:r>
              <a:rPr lang="en-US" dirty="0"/>
              <a:t>Click to edit Master text styles</a:t>
            </a:r>
          </a:p>
        </p:txBody>
      </p:sp>
      <p:sp>
        <p:nvSpPr>
          <p:cNvPr id="30" name="Text Placeholder 18"/>
          <p:cNvSpPr>
            <a:spLocks noGrp="1"/>
          </p:cNvSpPr>
          <p:nvPr>
            <p:ph type="body" sz="quarter" idx="23"/>
          </p:nvPr>
        </p:nvSpPr>
        <p:spPr>
          <a:xfrm>
            <a:off x="1047131" y="1008266"/>
            <a:ext cx="1777181" cy="218306"/>
          </a:xfrm>
        </p:spPr>
        <p:txBody>
          <a:bodyPr anchor="ctr"/>
          <a:lstStyle>
            <a:lvl1pPr algn="ctr">
              <a:defRPr b="0"/>
            </a:lvl1pPr>
          </a:lstStyle>
          <a:p>
            <a:pPr lvl="0"/>
            <a:r>
              <a:rPr lang="en-US" dirty="0"/>
              <a:t>Click to edit Master text styles</a:t>
            </a:r>
          </a:p>
        </p:txBody>
      </p:sp>
      <p:sp>
        <p:nvSpPr>
          <p:cNvPr id="31" name="Text Placeholder 18"/>
          <p:cNvSpPr>
            <a:spLocks noGrp="1"/>
          </p:cNvSpPr>
          <p:nvPr>
            <p:ph type="body" sz="quarter" idx="24"/>
          </p:nvPr>
        </p:nvSpPr>
        <p:spPr>
          <a:xfrm>
            <a:off x="1047131" y="1310609"/>
            <a:ext cx="1777181" cy="218306"/>
          </a:xfrm>
        </p:spPr>
        <p:txBody>
          <a:bodyPr anchor="ctr"/>
          <a:lstStyle>
            <a:lvl1pPr algn="ctr">
              <a:defRPr b="0"/>
            </a:lvl1pPr>
          </a:lstStyle>
          <a:p>
            <a:pPr lvl="0"/>
            <a:r>
              <a:rPr lang="en-US" dirty="0"/>
              <a:t>Click to edit Master text styles</a:t>
            </a:r>
          </a:p>
        </p:txBody>
      </p:sp>
      <p:sp>
        <p:nvSpPr>
          <p:cNvPr id="32" name="Text Placeholder 18"/>
          <p:cNvSpPr>
            <a:spLocks noGrp="1"/>
          </p:cNvSpPr>
          <p:nvPr>
            <p:ph type="body" sz="quarter" idx="25"/>
          </p:nvPr>
        </p:nvSpPr>
        <p:spPr>
          <a:xfrm>
            <a:off x="1047131" y="1606805"/>
            <a:ext cx="1777181" cy="218306"/>
          </a:xfrm>
        </p:spPr>
        <p:txBody>
          <a:bodyPr anchor="ctr"/>
          <a:lstStyle>
            <a:lvl1pPr algn="ctr">
              <a:defRPr b="0"/>
            </a:lvl1pPr>
          </a:lstStyle>
          <a:p>
            <a:pPr lvl="0"/>
            <a:r>
              <a:rPr lang="en-US" dirty="0"/>
              <a:t>Click to edit Master text styles</a:t>
            </a:r>
          </a:p>
        </p:txBody>
      </p:sp>
      <p:sp>
        <p:nvSpPr>
          <p:cNvPr id="33" name="Text Placeholder 18"/>
          <p:cNvSpPr>
            <a:spLocks noGrp="1"/>
          </p:cNvSpPr>
          <p:nvPr>
            <p:ph type="body" sz="quarter" idx="26"/>
          </p:nvPr>
        </p:nvSpPr>
        <p:spPr>
          <a:xfrm>
            <a:off x="1047131" y="1893170"/>
            <a:ext cx="1777181" cy="218306"/>
          </a:xfrm>
        </p:spPr>
        <p:txBody>
          <a:bodyPr anchor="ctr"/>
          <a:lstStyle>
            <a:lvl1pPr algn="ctr">
              <a:defRPr b="0"/>
            </a:lvl1pPr>
          </a:lstStyle>
          <a:p>
            <a:pPr lvl="0"/>
            <a:r>
              <a:rPr lang="en-US" dirty="0"/>
              <a:t>Click to edit Master text styles</a:t>
            </a:r>
          </a:p>
        </p:txBody>
      </p:sp>
      <p:sp>
        <p:nvSpPr>
          <p:cNvPr id="34" name="Text Placeholder 18"/>
          <p:cNvSpPr>
            <a:spLocks noGrp="1"/>
          </p:cNvSpPr>
          <p:nvPr>
            <p:ph type="body" sz="quarter" idx="27"/>
          </p:nvPr>
        </p:nvSpPr>
        <p:spPr>
          <a:xfrm>
            <a:off x="1047131" y="2189366"/>
            <a:ext cx="1777181" cy="218306"/>
          </a:xfrm>
        </p:spPr>
        <p:txBody>
          <a:bodyPr anchor="ctr"/>
          <a:lstStyle>
            <a:lvl1pPr algn="ctr">
              <a:defRPr b="0"/>
            </a:lvl1pPr>
          </a:lstStyle>
          <a:p>
            <a:pPr lvl="0"/>
            <a:r>
              <a:rPr lang="en-US" dirty="0"/>
              <a:t>Click to edit Master text styles</a:t>
            </a:r>
          </a:p>
        </p:txBody>
      </p:sp>
      <p:sp>
        <p:nvSpPr>
          <p:cNvPr id="35" name="Text Placeholder 18"/>
          <p:cNvSpPr>
            <a:spLocks noGrp="1"/>
          </p:cNvSpPr>
          <p:nvPr>
            <p:ph type="body" sz="quarter" idx="28"/>
          </p:nvPr>
        </p:nvSpPr>
        <p:spPr>
          <a:xfrm>
            <a:off x="1047131" y="2476959"/>
            <a:ext cx="1777181" cy="218306"/>
          </a:xfrm>
        </p:spPr>
        <p:txBody>
          <a:bodyPr anchor="ctr"/>
          <a:lstStyle>
            <a:lvl1pPr algn="ctr">
              <a:defRPr b="0"/>
            </a:lvl1pPr>
          </a:lstStyle>
          <a:p>
            <a:pPr lvl="0"/>
            <a:r>
              <a:rPr lang="en-US" dirty="0"/>
              <a:t>Click to edit Master text styles</a:t>
            </a:r>
          </a:p>
        </p:txBody>
      </p:sp>
      <p:sp>
        <p:nvSpPr>
          <p:cNvPr id="36" name="Text Placeholder 18"/>
          <p:cNvSpPr>
            <a:spLocks noGrp="1"/>
          </p:cNvSpPr>
          <p:nvPr>
            <p:ph type="body" sz="quarter" idx="29"/>
          </p:nvPr>
        </p:nvSpPr>
        <p:spPr>
          <a:xfrm>
            <a:off x="3078719" y="713299"/>
            <a:ext cx="911941" cy="218306"/>
          </a:xfrm>
        </p:spPr>
        <p:txBody>
          <a:bodyPr anchor="ctr"/>
          <a:lstStyle>
            <a:lvl1pPr algn="ctr">
              <a:defRPr b="0"/>
            </a:lvl1pPr>
          </a:lstStyle>
          <a:p>
            <a:pPr lvl="0"/>
            <a:r>
              <a:rPr lang="en-US" dirty="0"/>
              <a:t>Click to edit Master text styles</a:t>
            </a:r>
          </a:p>
        </p:txBody>
      </p:sp>
      <p:sp>
        <p:nvSpPr>
          <p:cNvPr id="37" name="Text Placeholder 18"/>
          <p:cNvSpPr>
            <a:spLocks noGrp="1"/>
          </p:cNvSpPr>
          <p:nvPr>
            <p:ph type="body" sz="quarter" idx="30"/>
          </p:nvPr>
        </p:nvSpPr>
        <p:spPr>
          <a:xfrm>
            <a:off x="3078719" y="1009495"/>
            <a:ext cx="911941" cy="218306"/>
          </a:xfrm>
        </p:spPr>
        <p:txBody>
          <a:bodyPr anchor="ctr"/>
          <a:lstStyle>
            <a:lvl1pPr algn="ctr">
              <a:defRPr b="0"/>
            </a:lvl1pPr>
          </a:lstStyle>
          <a:p>
            <a:pPr lvl="0"/>
            <a:r>
              <a:rPr lang="en-US" dirty="0"/>
              <a:t>Click to edit Master text styles</a:t>
            </a:r>
          </a:p>
        </p:txBody>
      </p:sp>
      <p:sp>
        <p:nvSpPr>
          <p:cNvPr id="38" name="Text Placeholder 18"/>
          <p:cNvSpPr>
            <a:spLocks noGrp="1"/>
          </p:cNvSpPr>
          <p:nvPr>
            <p:ph type="body" sz="quarter" idx="31"/>
          </p:nvPr>
        </p:nvSpPr>
        <p:spPr>
          <a:xfrm>
            <a:off x="3078719" y="1311838"/>
            <a:ext cx="911941" cy="218306"/>
          </a:xfrm>
        </p:spPr>
        <p:txBody>
          <a:bodyPr anchor="ctr"/>
          <a:lstStyle>
            <a:lvl1pPr algn="ctr">
              <a:defRPr b="0"/>
            </a:lvl1pPr>
          </a:lstStyle>
          <a:p>
            <a:pPr lvl="0"/>
            <a:r>
              <a:rPr lang="en-US" dirty="0"/>
              <a:t>Click to edit Master text styles</a:t>
            </a:r>
          </a:p>
        </p:txBody>
      </p:sp>
      <p:sp>
        <p:nvSpPr>
          <p:cNvPr id="39" name="Text Placeholder 18"/>
          <p:cNvSpPr>
            <a:spLocks noGrp="1"/>
          </p:cNvSpPr>
          <p:nvPr>
            <p:ph type="body" sz="quarter" idx="32"/>
          </p:nvPr>
        </p:nvSpPr>
        <p:spPr>
          <a:xfrm>
            <a:off x="3078719" y="1608034"/>
            <a:ext cx="911941" cy="218306"/>
          </a:xfrm>
        </p:spPr>
        <p:txBody>
          <a:bodyPr anchor="ctr"/>
          <a:lstStyle>
            <a:lvl1pPr algn="ctr">
              <a:defRPr b="0"/>
            </a:lvl1pPr>
          </a:lstStyle>
          <a:p>
            <a:pPr lvl="0"/>
            <a:r>
              <a:rPr lang="en-US" dirty="0"/>
              <a:t>Click to edit Master text styles</a:t>
            </a:r>
          </a:p>
        </p:txBody>
      </p:sp>
      <p:sp>
        <p:nvSpPr>
          <p:cNvPr id="40" name="Text Placeholder 18"/>
          <p:cNvSpPr>
            <a:spLocks noGrp="1"/>
          </p:cNvSpPr>
          <p:nvPr>
            <p:ph type="body" sz="quarter" idx="33"/>
          </p:nvPr>
        </p:nvSpPr>
        <p:spPr>
          <a:xfrm>
            <a:off x="3078719" y="1894399"/>
            <a:ext cx="911941" cy="218306"/>
          </a:xfrm>
        </p:spPr>
        <p:txBody>
          <a:bodyPr anchor="ctr"/>
          <a:lstStyle>
            <a:lvl1pPr algn="ctr">
              <a:defRPr b="0"/>
            </a:lvl1pPr>
          </a:lstStyle>
          <a:p>
            <a:pPr lvl="0"/>
            <a:r>
              <a:rPr lang="en-US" dirty="0"/>
              <a:t>Click to edit Master text styles</a:t>
            </a:r>
          </a:p>
        </p:txBody>
      </p:sp>
      <p:sp>
        <p:nvSpPr>
          <p:cNvPr id="41" name="Text Placeholder 18"/>
          <p:cNvSpPr>
            <a:spLocks noGrp="1"/>
          </p:cNvSpPr>
          <p:nvPr>
            <p:ph type="body" sz="quarter" idx="34"/>
          </p:nvPr>
        </p:nvSpPr>
        <p:spPr>
          <a:xfrm>
            <a:off x="3078719" y="2190595"/>
            <a:ext cx="911941" cy="218306"/>
          </a:xfrm>
        </p:spPr>
        <p:txBody>
          <a:bodyPr anchor="ctr"/>
          <a:lstStyle>
            <a:lvl1pPr algn="ctr">
              <a:defRPr b="0"/>
            </a:lvl1pPr>
          </a:lstStyle>
          <a:p>
            <a:pPr lvl="0"/>
            <a:r>
              <a:rPr lang="en-US" dirty="0"/>
              <a:t>Click to edit Master text styles</a:t>
            </a:r>
          </a:p>
        </p:txBody>
      </p:sp>
      <p:sp>
        <p:nvSpPr>
          <p:cNvPr id="42" name="Text Placeholder 18"/>
          <p:cNvSpPr>
            <a:spLocks noGrp="1"/>
          </p:cNvSpPr>
          <p:nvPr>
            <p:ph type="body" sz="quarter" idx="35"/>
          </p:nvPr>
        </p:nvSpPr>
        <p:spPr>
          <a:xfrm>
            <a:off x="3078719" y="2478188"/>
            <a:ext cx="911941" cy="218306"/>
          </a:xfrm>
        </p:spPr>
        <p:txBody>
          <a:bodyPr anchor="ctr"/>
          <a:lstStyle>
            <a:lvl1pPr algn="ctr">
              <a:defRPr b="0"/>
            </a:lvl1pPr>
          </a:lstStyle>
          <a:p>
            <a:pPr lvl="0"/>
            <a:r>
              <a:rPr lang="en-US" dirty="0"/>
              <a:t>Click to edit Master text styles</a:t>
            </a:r>
          </a:p>
        </p:txBody>
      </p:sp>
      <p:sp>
        <p:nvSpPr>
          <p:cNvPr id="43" name="Text Placeholder 18"/>
          <p:cNvSpPr>
            <a:spLocks noGrp="1"/>
          </p:cNvSpPr>
          <p:nvPr>
            <p:ph type="body" sz="quarter" idx="36"/>
          </p:nvPr>
        </p:nvSpPr>
        <p:spPr>
          <a:xfrm>
            <a:off x="4251224" y="710841"/>
            <a:ext cx="871639" cy="218306"/>
          </a:xfrm>
        </p:spPr>
        <p:txBody>
          <a:bodyPr anchor="ctr"/>
          <a:lstStyle>
            <a:lvl1pPr algn="ctr">
              <a:defRPr b="0"/>
            </a:lvl1pPr>
          </a:lstStyle>
          <a:p>
            <a:pPr lvl="0"/>
            <a:r>
              <a:rPr lang="en-US" dirty="0"/>
              <a:t>Click to edit Master text styles</a:t>
            </a:r>
          </a:p>
        </p:txBody>
      </p:sp>
      <p:sp>
        <p:nvSpPr>
          <p:cNvPr id="44" name="Text Placeholder 18"/>
          <p:cNvSpPr>
            <a:spLocks noGrp="1"/>
          </p:cNvSpPr>
          <p:nvPr>
            <p:ph type="body" sz="quarter" idx="37"/>
          </p:nvPr>
        </p:nvSpPr>
        <p:spPr>
          <a:xfrm>
            <a:off x="4251224" y="1007037"/>
            <a:ext cx="871639" cy="218306"/>
          </a:xfrm>
        </p:spPr>
        <p:txBody>
          <a:bodyPr anchor="ctr"/>
          <a:lstStyle>
            <a:lvl1pPr algn="ctr">
              <a:defRPr b="0"/>
            </a:lvl1pPr>
          </a:lstStyle>
          <a:p>
            <a:pPr lvl="0"/>
            <a:r>
              <a:rPr lang="en-US" dirty="0"/>
              <a:t>Click to edit Master text styles</a:t>
            </a:r>
          </a:p>
        </p:txBody>
      </p:sp>
      <p:sp>
        <p:nvSpPr>
          <p:cNvPr id="45" name="Text Placeholder 18"/>
          <p:cNvSpPr>
            <a:spLocks noGrp="1"/>
          </p:cNvSpPr>
          <p:nvPr>
            <p:ph type="body" sz="quarter" idx="38"/>
          </p:nvPr>
        </p:nvSpPr>
        <p:spPr>
          <a:xfrm>
            <a:off x="4251224" y="1309380"/>
            <a:ext cx="871639" cy="218306"/>
          </a:xfrm>
        </p:spPr>
        <p:txBody>
          <a:bodyPr anchor="ctr"/>
          <a:lstStyle>
            <a:lvl1pPr algn="ctr">
              <a:defRPr b="0"/>
            </a:lvl1pPr>
          </a:lstStyle>
          <a:p>
            <a:pPr lvl="0"/>
            <a:r>
              <a:rPr lang="en-US" dirty="0"/>
              <a:t>Click to edit Master text styles</a:t>
            </a:r>
          </a:p>
        </p:txBody>
      </p:sp>
      <p:sp>
        <p:nvSpPr>
          <p:cNvPr id="46" name="Text Placeholder 18"/>
          <p:cNvSpPr>
            <a:spLocks noGrp="1"/>
          </p:cNvSpPr>
          <p:nvPr>
            <p:ph type="body" sz="quarter" idx="39"/>
          </p:nvPr>
        </p:nvSpPr>
        <p:spPr>
          <a:xfrm>
            <a:off x="4251224" y="1605576"/>
            <a:ext cx="871639" cy="218306"/>
          </a:xfrm>
        </p:spPr>
        <p:txBody>
          <a:bodyPr anchor="ctr"/>
          <a:lstStyle>
            <a:lvl1pPr algn="ctr">
              <a:defRPr b="0"/>
            </a:lvl1pPr>
          </a:lstStyle>
          <a:p>
            <a:pPr lvl="0"/>
            <a:r>
              <a:rPr lang="en-US" dirty="0"/>
              <a:t>Click to edit Master text styles</a:t>
            </a:r>
          </a:p>
        </p:txBody>
      </p:sp>
      <p:sp>
        <p:nvSpPr>
          <p:cNvPr id="47" name="Text Placeholder 18"/>
          <p:cNvSpPr>
            <a:spLocks noGrp="1"/>
          </p:cNvSpPr>
          <p:nvPr>
            <p:ph type="body" sz="quarter" idx="40"/>
          </p:nvPr>
        </p:nvSpPr>
        <p:spPr>
          <a:xfrm>
            <a:off x="4251224" y="1891941"/>
            <a:ext cx="871639" cy="218306"/>
          </a:xfrm>
        </p:spPr>
        <p:txBody>
          <a:bodyPr anchor="ctr"/>
          <a:lstStyle>
            <a:lvl1pPr algn="ctr">
              <a:defRPr b="0"/>
            </a:lvl1pPr>
          </a:lstStyle>
          <a:p>
            <a:pPr lvl="0"/>
            <a:r>
              <a:rPr lang="en-US" dirty="0"/>
              <a:t>Click to edit Master text styles</a:t>
            </a:r>
          </a:p>
        </p:txBody>
      </p:sp>
      <p:sp>
        <p:nvSpPr>
          <p:cNvPr id="48" name="Text Placeholder 18"/>
          <p:cNvSpPr>
            <a:spLocks noGrp="1"/>
          </p:cNvSpPr>
          <p:nvPr>
            <p:ph type="body" sz="quarter" idx="41"/>
          </p:nvPr>
        </p:nvSpPr>
        <p:spPr>
          <a:xfrm>
            <a:off x="4251224" y="2188137"/>
            <a:ext cx="871639" cy="218306"/>
          </a:xfrm>
        </p:spPr>
        <p:txBody>
          <a:bodyPr anchor="ctr"/>
          <a:lstStyle>
            <a:lvl1pPr algn="ctr">
              <a:defRPr b="0"/>
            </a:lvl1pPr>
          </a:lstStyle>
          <a:p>
            <a:pPr lvl="0"/>
            <a:r>
              <a:rPr lang="en-US" dirty="0"/>
              <a:t>Click to edit Master text styles</a:t>
            </a:r>
          </a:p>
        </p:txBody>
      </p:sp>
      <p:sp>
        <p:nvSpPr>
          <p:cNvPr id="49" name="Text Placeholder 18"/>
          <p:cNvSpPr>
            <a:spLocks noGrp="1"/>
          </p:cNvSpPr>
          <p:nvPr>
            <p:ph type="body" sz="quarter" idx="42"/>
          </p:nvPr>
        </p:nvSpPr>
        <p:spPr>
          <a:xfrm>
            <a:off x="4251224" y="2475730"/>
            <a:ext cx="871639" cy="218306"/>
          </a:xfrm>
        </p:spPr>
        <p:txBody>
          <a:bodyPr anchor="ctr"/>
          <a:lstStyle>
            <a:lvl1pPr algn="ctr">
              <a:defRPr b="0"/>
            </a:lvl1pPr>
          </a:lstStyle>
          <a:p>
            <a:pPr lvl="0"/>
            <a:r>
              <a:rPr lang="en-US" dirty="0"/>
              <a:t>Click to edit Master text styles</a:t>
            </a:r>
          </a:p>
        </p:txBody>
      </p:sp>
      <p:sp>
        <p:nvSpPr>
          <p:cNvPr id="50" name="TextBox 49"/>
          <p:cNvSpPr txBox="1"/>
          <p:nvPr userDrawn="1"/>
        </p:nvSpPr>
        <p:spPr>
          <a:xfrm>
            <a:off x="79887" y="398207"/>
            <a:ext cx="734961" cy="246221"/>
          </a:xfrm>
          <a:prstGeom prst="rect">
            <a:avLst/>
          </a:prstGeom>
          <a:noFill/>
        </p:spPr>
        <p:txBody>
          <a:bodyPr wrap="square" rtlCol="0">
            <a:spAutoFit/>
          </a:bodyPr>
          <a:lstStyle/>
          <a:p>
            <a:pPr algn="ctr"/>
            <a:r>
              <a:rPr lang="en-US" sz="1000" b="1" dirty="0"/>
              <a:t>Slide #</a:t>
            </a:r>
          </a:p>
        </p:txBody>
      </p:sp>
      <p:sp>
        <p:nvSpPr>
          <p:cNvPr id="51" name="TextBox 50"/>
          <p:cNvSpPr txBox="1"/>
          <p:nvPr userDrawn="1"/>
        </p:nvSpPr>
        <p:spPr>
          <a:xfrm>
            <a:off x="1050819" y="398207"/>
            <a:ext cx="1773494" cy="246221"/>
          </a:xfrm>
          <a:prstGeom prst="rect">
            <a:avLst/>
          </a:prstGeom>
          <a:noFill/>
        </p:spPr>
        <p:txBody>
          <a:bodyPr wrap="square" rtlCol="0">
            <a:spAutoFit/>
          </a:bodyPr>
          <a:lstStyle/>
          <a:p>
            <a:pPr algn="ctr"/>
            <a:r>
              <a:rPr lang="en-US" sz="1000" b="1" dirty="0"/>
              <a:t>Slide Title</a:t>
            </a:r>
          </a:p>
        </p:txBody>
      </p:sp>
      <p:sp>
        <p:nvSpPr>
          <p:cNvPr id="52" name="TextBox 51"/>
          <p:cNvSpPr txBox="1"/>
          <p:nvPr userDrawn="1"/>
        </p:nvSpPr>
        <p:spPr>
          <a:xfrm>
            <a:off x="3078719" y="398207"/>
            <a:ext cx="915628" cy="246221"/>
          </a:xfrm>
          <a:prstGeom prst="rect">
            <a:avLst/>
          </a:prstGeom>
          <a:noFill/>
        </p:spPr>
        <p:txBody>
          <a:bodyPr wrap="square" rtlCol="0">
            <a:spAutoFit/>
          </a:bodyPr>
          <a:lstStyle/>
          <a:p>
            <a:pPr algn="ctr"/>
            <a:r>
              <a:rPr lang="en-US" sz="1000" b="1" dirty="0"/>
              <a:t>Size</a:t>
            </a:r>
          </a:p>
        </p:txBody>
      </p:sp>
      <p:sp>
        <p:nvSpPr>
          <p:cNvPr id="53" name="TextBox 52"/>
          <p:cNvSpPr txBox="1"/>
          <p:nvPr userDrawn="1"/>
        </p:nvSpPr>
        <p:spPr>
          <a:xfrm>
            <a:off x="4251224" y="398206"/>
            <a:ext cx="871640" cy="246221"/>
          </a:xfrm>
          <a:prstGeom prst="rect">
            <a:avLst/>
          </a:prstGeom>
          <a:noFill/>
        </p:spPr>
        <p:txBody>
          <a:bodyPr wrap="square" rtlCol="0">
            <a:spAutoFit/>
          </a:bodyPr>
          <a:lstStyle/>
          <a:p>
            <a:pPr algn="ctr"/>
            <a:r>
              <a:rPr lang="en-US" sz="1000" b="1" dirty="0"/>
              <a:t>Complexity</a:t>
            </a:r>
          </a:p>
        </p:txBody>
      </p:sp>
    </p:spTree>
    <p:extLst>
      <p:ext uri="{BB962C8B-B14F-4D97-AF65-F5344CB8AC3E}">
        <p14:creationId xmlns:p14="http://schemas.microsoft.com/office/powerpoint/2010/main" val="18841779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For Development Us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2644471" cy="195051"/>
          </a:xfrm>
        </p:spPr>
        <p:txBody>
          <a:bodyPr lIns="139236" rIns="139236" anchor="t" anchorCtr="0">
            <a:noAutofit/>
          </a:bodyPr>
          <a:lstStyle>
            <a:lvl1pPr algn="l">
              <a:defRPr sz="700" b="1">
                <a:solidFill>
                  <a:schemeClr val="accent6">
                    <a:lumMod val="50000"/>
                  </a:schemeClr>
                </a:solidFill>
              </a:defRPr>
            </a:lvl1pPr>
          </a:lstStyle>
          <a:p>
            <a:r>
              <a:rPr lang="en-US" dirty="0"/>
              <a:t>Click to edit Master title style</a:t>
            </a:r>
          </a:p>
        </p:txBody>
      </p:sp>
      <p:sp>
        <p:nvSpPr>
          <p:cNvPr id="3" name="Content Placeholder 2"/>
          <p:cNvSpPr>
            <a:spLocks noGrp="1"/>
          </p:cNvSpPr>
          <p:nvPr>
            <p:ph idx="1"/>
          </p:nvPr>
        </p:nvSpPr>
        <p:spPr>
          <a:xfrm>
            <a:off x="6" y="195051"/>
            <a:ext cx="5202238" cy="2698204"/>
          </a:xfrm>
        </p:spPr>
        <p:txBody>
          <a:bodyPr lIns="139236" rIns="139236">
            <a:normAutofit/>
          </a:bodyPr>
          <a:lstStyle>
            <a:lvl1pPr>
              <a:defRPr sz="700"/>
            </a:lvl1pPr>
            <a:lvl2pPr>
              <a:defRPr sz="700"/>
            </a:lvl2pPr>
            <a:lvl3pPr>
              <a:defRPr sz="700"/>
            </a:lvl3pPr>
            <a:lvl4pPr>
              <a:defRPr sz="700"/>
            </a:lvl4pPr>
            <a:lvl5pPr>
              <a:defRPr sz="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687829" y="1"/>
            <a:ext cx="2514415" cy="195051"/>
          </a:xfrm>
          <a:prstGeom prst="rect">
            <a:avLst/>
          </a:prstGeom>
        </p:spPr>
        <p:txBody>
          <a:bodyPr lIns="139236" tIns="23204" rIns="139236" bIns="23204" anchor="t" anchorCtr="0">
            <a:noAutofit/>
          </a:bodyPr>
          <a:lstStyle>
            <a:lvl1pPr algn="r">
              <a:lnSpc>
                <a:spcPct val="100000"/>
              </a:lnSpc>
              <a:spcBef>
                <a:spcPts val="0"/>
              </a:spcBef>
              <a:defRPr sz="700" b="1">
                <a:solidFill>
                  <a:schemeClr val="accent6">
                    <a:lumMod val="50000"/>
                  </a:schemeClr>
                </a:solidFill>
              </a:defRPr>
            </a:lvl1pPr>
          </a:lstStyle>
          <a:p>
            <a:r>
              <a:rPr lang="en-US" dirty="0">
                <a:solidFill>
                  <a:srgbClr val="F79646">
                    <a:lumMod val="50000"/>
                  </a:srgbClr>
                </a:solidFill>
              </a:rPr>
              <a:t>Done</a:t>
            </a:r>
          </a:p>
        </p:txBody>
      </p:sp>
    </p:spTree>
    <p:extLst>
      <p:ext uri="{BB962C8B-B14F-4D97-AF65-F5344CB8AC3E}">
        <p14:creationId xmlns:p14="http://schemas.microsoft.com/office/powerpoint/2010/main" val="1487550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equ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 y="65019"/>
            <a:ext cx="5046663" cy="305444"/>
          </a:xfrm>
          <a:solidFill>
            <a:srgbClr val="327788"/>
          </a:solidFill>
        </p:spPr>
        <p:txBody>
          <a:bodyPr/>
          <a:lstStyle>
            <a:lvl1pPr>
              <a:defRPr>
                <a:solidFill>
                  <a:schemeClr val="bg1"/>
                </a:solidFill>
              </a:defRPr>
            </a:lvl1pPr>
          </a:lstStyle>
          <a:p>
            <a:r>
              <a:rPr lang="en-US" dirty="0"/>
              <a:t>Image Requests – Internal Use Only</a:t>
            </a:r>
          </a:p>
        </p:txBody>
      </p:sp>
      <p:sp>
        <p:nvSpPr>
          <p:cNvPr id="19" name="Text Placeholder 18"/>
          <p:cNvSpPr>
            <a:spLocks noGrp="1"/>
          </p:cNvSpPr>
          <p:nvPr>
            <p:ph type="body" sz="quarter" idx="14"/>
          </p:nvPr>
        </p:nvSpPr>
        <p:spPr>
          <a:xfrm>
            <a:off x="76200" y="710842"/>
            <a:ext cx="731274" cy="218306"/>
          </a:xfrm>
        </p:spPr>
        <p:txBody>
          <a:bodyPr anchor="ctr"/>
          <a:lstStyle>
            <a:lvl1pPr algn="ctr">
              <a:defRPr b="1"/>
            </a:lvl1pPr>
          </a:lstStyle>
          <a:p>
            <a:pPr lvl="0"/>
            <a:r>
              <a:rPr lang="en-US" dirty="0"/>
              <a:t>Click to edit Master text styles</a:t>
            </a:r>
          </a:p>
        </p:txBody>
      </p:sp>
      <p:sp>
        <p:nvSpPr>
          <p:cNvPr id="20" name="Text Placeholder 18"/>
          <p:cNvSpPr>
            <a:spLocks noGrp="1"/>
          </p:cNvSpPr>
          <p:nvPr>
            <p:ph type="body" sz="quarter" idx="15"/>
          </p:nvPr>
        </p:nvSpPr>
        <p:spPr>
          <a:xfrm>
            <a:off x="76200" y="1007038"/>
            <a:ext cx="731274" cy="218306"/>
          </a:xfrm>
        </p:spPr>
        <p:txBody>
          <a:bodyPr anchor="ctr"/>
          <a:lstStyle>
            <a:lvl1pPr algn="ctr">
              <a:defRPr b="1"/>
            </a:lvl1pPr>
          </a:lstStyle>
          <a:p>
            <a:pPr lvl="0"/>
            <a:r>
              <a:rPr lang="en-US" dirty="0"/>
              <a:t>Click to edit Master text styles</a:t>
            </a:r>
          </a:p>
        </p:txBody>
      </p:sp>
      <p:sp>
        <p:nvSpPr>
          <p:cNvPr id="22" name="Text Placeholder 18"/>
          <p:cNvSpPr>
            <a:spLocks noGrp="1"/>
          </p:cNvSpPr>
          <p:nvPr>
            <p:ph type="body" sz="quarter" idx="16"/>
          </p:nvPr>
        </p:nvSpPr>
        <p:spPr>
          <a:xfrm>
            <a:off x="76200" y="1309381"/>
            <a:ext cx="731274" cy="218306"/>
          </a:xfrm>
        </p:spPr>
        <p:txBody>
          <a:bodyPr anchor="ctr"/>
          <a:lstStyle>
            <a:lvl1pPr algn="ctr">
              <a:defRPr b="1"/>
            </a:lvl1pPr>
          </a:lstStyle>
          <a:p>
            <a:pPr lvl="0"/>
            <a:r>
              <a:rPr lang="en-US" dirty="0"/>
              <a:t>Click to edit Master text styles</a:t>
            </a:r>
          </a:p>
        </p:txBody>
      </p:sp>
      <p:sp>
        <p:nvSpPr>
          <p:cNvPr id="23" name="Text Placeholder 18"/>
          <p:cNvSpPr>
            <a:spLocks noGrp="1"/>
          </p:cNvSpPr>
          <p:nvPr>
            <p:ph type="body" sz="quarter" idx="17"/>
          </p:nvPr>
        </p:nvSpPr>
        <p:spPr>
          <a:xfrm>
            <a:off x="76200" y="1605577"/>
            <a:ext cx="731274" cy="218306"/>
          </a:xfrm>
        </p:spPr>
        <p:txBody>
          <a:bodyPr anchor="ctr"/>
          <a:lstStyle>
            <a:lvl1pPr algn="ctr">
              <a:defRPr b="1"/>
            </a:lvl1pPr>
          </a:lstStyle>
          <a:p>
            <a:pPr lvl="0"/>
            <a:r>
              <a:rPr lang="en-US" dirty="0"/>
              <a:t>Click to edit Master text styles</a:t>
            </a:r>
          </a:p>
        </p:txBody>
      </p:sp>
      <p:sp>
        <p:nvSpPr>
          <p:cNvPr id="24" name="Text Placeholder 18"/>
          <p:cNvSpPr>
            <a:spLocks noGrp="1"/>
          </p:cNvSpPr>
          <p:nvPr>
            <p:ph type="body" sz="quarter" idx="18"/>
          </p:nvPr>
        </p:nvSpPr>
        <p:spPr>
          <a:xfrm>
            <a:off x="76200" y="1891942"/>
            <a:ext cx="731274" cy="218306"/>
          </a:xfrm>
        </p:spPr>
        <p:txBody>
          <a:bodyPr anchor="ctr"/>
          <a:lstStyle>
            <a:lvl1pPr algn="ctr">
              <a:defRPr b="1"/>
            </a:lvl1pPr>
          </a:lstStyle>
          <a:p>
            <a:pPr lvl="0"/>
            <a:r>
              <a:rPr lang="en-US" dirty="0"/>
              <a:t>Click to edit Master text styles</a:t>
            </a:r>
          </a:p>
        </p:txBody>
      </p:sp>
      <p:sp>
        <p:nvSpPr>
          <p:cNvPr id="25" name="Text Placeholder 18"/>
          <p:cNvSpPr>
            <a:spLocks noGrp="1"/>
          </p:cNvSpPr>
          <p:nvPr>
            <p:ph type="body" sz="quarter" idx="19"/>
          </p:nvPr>
        </p:nvSpPr>
        <p:spPr>
          <a:xfrm>
            <a:off x="76200" y="2188138"/>
            <a:ext cx="731274" cy="218306"/>
          </a:xfrm>
        </p:spPr>
        <p:txBody>
          <a:bodyPr anchor="ctr"/>
          <a:lstStyle>
            <a:lvl1pPr algn="ctr">
              <a:defRPr b="1"/>
            </a:lvl1pPr>
          </a:lstStyle>
          <a:p>
            <a:pPr lvl="0"/>
            <a:r>
              <a:rPr lang="en-US" dirty="0"/>
              <a:t>Click to edit Master text styles</a:t>
            </a:r>
          </a:p>
        </p:txBody>
      </p:sp>
      <p:sp>
        <p:nvSpPr>
          <p:cNvPr id="27" name="Text Placeholder 18"/>
          <p:cNvSpPr>
            <a:spLocks noGrp="1"/>
          </p:cNvSpPr>
          <p:nvPr>
            <p:ph type="body" sz="quarter" idx="21"/>
          </p:nvPr>
        </p:nvSpPr>
        <p:spPr>
          <a:xfrm>
            <a:off x="76200" y="2475731"/>
            <a:ext cx="731274" cy="218306"/>
          </a:xfrm>
        </p:spPr>
        <p:txBody>
          <a:bodyPr anchor="ctr"/>
          <a:lstStyle>
            <a:lvl1pPr algn="ctr">
              <a:defRPr b="1"/>
            </a:lvl1pPr>
          </a:lstStyle>
          <a:p>
            <a:pPr lvl="0"/>
            <a:r>
              <a:rPr lang="en-US" dirty="0"/>
              <a:t>Click to edit Master text styles</a:t>
            </a:r>
          </a:p>
        </p:txBody>
      </p:sp>
      <p:sp>
        <p:nvSpPr>
          <p:cNvPr id="29" name="Text Placeholder 18"/>
          <p:cNvSpPr>
            <a:spLocks noGrp="1"/>
          </p:cNvSpPr>
          <p:nvPr>
            <p:ph type="body" sz="quarter" idx="22"/>
          </p:nvPr>
        </p:nvSpPr>
        <p:spPr>
          <a:xfrm>
            <a:off x="1047131" y="712070"/>
            <a:ext cx="1777181" cy="218306"/>
          </a:xfrm>
        </p:spPr>
        <p:txBody>
          <a:bodyPr anchor="ctr"/>
          <a:lstStyle>
            <a:lvl1pPr algn="ctr">
              <a:defRPr b="0"/>
            </a:lvl1pPr>
          </a:lstStyle>
          <a:p>
            <a:pPr lvl="0"/>
            <a:r>
              <a:rPr lang="en-US" dirty="0"/>
              <a:t>Click to edit Master text styles</a:t>
            </a:r>
          </a:p>
        </p:txBody>
      </p:sp>
      <p:sp>
        <p:nvSpPr>
          <p:cNvPr id="30" name="Text Placeholder 18"/>
          <p:cNvSpPr>
            <a:spLocks noGrp="1"/>
          </p:cNvSpPr>
          <p:nvPr>
            <p:ph type="body" sz="quarter" idx="23"/>
          </p:nvPr>
        </p:nvSpPr>
        <p:spPr>
          <a:xfrm>
            <a:off x="1047131" y="1008266"/>
            <a:ext cx="1777181" cy="218306"/>
          </a:xfrm>
        </p:spPr>
        <p:txBody>
          <a:bodyPr anchor="ctr"/>
          <a:lstStyle>
            <a:lvl1pPr algn="ctr">
              <a:defRPr b="0"/>
            </a:lvl1pPr>
          </a:lstStyle>
          <a:p>
            <a:pPr lvl="0"/>
            <a:r>
              <a:rPr lang="en-US" dirty="0"/>
              <a:t>Click to edit Master text styles</a:t>
            </a:r>
          </a:p>
        </p:txBody>
      </p:sp>
      <p:sp>
        <p:nvSpPr>
          <p:cNvPr id="31" name="Text Placeholder 18"/>
          <p:cNvSpPr>
            <a:spLocks noGrp="1"/>
          </p:cNvSpPr>
          <p:nvPr>
            <p:ph type="body" sz="quarter" idx="24"/>
          </p:nvPr>
        </p:nvSpPr>
        <p:spPr>
          <a:xfrm>
            <a:off x="1047131" y="1310609"/>
            <a:ext cx="1777181" cy="218306"/>
          </a:xfrm>
        </p:spPr>
        <p:txBody>
          <a:bodyPr anchor="ctr"/>
          <a:lstStyle>
            <a:lvl1pPr algn="ctr">
              <a:defRPr b="0"/>
            </a:lvl1pPr>
          </a:lstStyle>
          <a:p>
            <a:pPr lvl="0"/>
            <a:r>
              <a:rPr lang="en-US" dirty="0"/>
              <a:t>Click to edit Master text styles</a:t>
            </a:r>
          </a:p>
        </p:txBody>
      </p:sp>
      <p:sp>
        <p:nvSpPr>
          <p:cNvPr id="32" name="Text Placeholder 18"/>
          <p:cNvSpPr>
            <a:spLocks noGrp="1"/>
          </p:cNvSpPr>
          <p:nvPr>
            <p:ph type="body" sz="quarter" idx="25"/>
          </p:nvPr>
        </p:nvSpPr>
        <p:spPr>
          <a:xfrm>
            <a:off x="1047131" y="1606805"/>
            <a:ext cx="1777181" cy="218306"/>
          </a:xfrm>
        </p:spPr>
        <p:txBody>
          <a:bodyPr anchor="ctr"/>
          <a:lstStyle>
            <a:lvl1pPr algn="ctr">
              <a:defRPr b="0"/>
            </a:lvl1pPr>
          </a:lstStyle>
          <a:p>
            <a:pPr lvl="0"/>
            <a:r>
              <a:rPr lang="en-US" dirty="0"/>
              <a:t>Click to edit Master text styles</a:t>
            </a:r>
          </a:p>
        </p:txBody>
      </p:sp>
      <p:sp>
        <p:nvSpPr>
          <p:cNvPr id="33" name="Text Placeholder 18"/>
          <p:cNvSpPr>
            <a:spLocks noGrp="1"/>
          </p:cNvSpPr>
          <p:nvPr>
            <p:ph type="body" sz="quarter" idx="26"/>
          </p:nvPr>
        </p:nvSpPr>
        <p:spPr>
          <a:xfrm>
            <a:off x="1047131" y="1893170"/>
            <a:ext cx="1777181" cy="218306"/>
          </a:xfrm>
        </p:spPr>
        <p:txBody>
          <a:bodyPr anchor="ctr"/>
          <a:lstStyle>
            <a:lvl1pPr algn="ctr">
              <a:defRPr b="0"/>
            </a:lvl1pPr>
          </a:lstStyle>
          <a:p>
            <a:pPr lvl="0"/>
            <a:r>
              <a:rPr lang="en-US" dirty="0"/>
              <a:t>Click to edit Master text styles</a:t>
            </a:r>
          </a:p>
        </p:txBody>
      </p:sp>
      <p:sp>
        <p:nvSpPr>
          <p:cNvPr id="34" name="Text Placeholder 18"/>
          <p:cNvSpPr>
            <a:spLocks noGrp="1"/>
          </p:cNvSpPr>
          <p:nvPr>
            <p:ph type="body" sz="quarter" idx="27"/>
          </p:nvPr>
        </p:nvSpPr>
        <p:spPr>
          <a:xfrm>
            <a:off x="1047131" y="2189366"/>
            <a:ext cx="1777181" cy="218306"/>
          </a:xfrm>
        </p:spPr>
        <p:txBody>
          <a:bodyPr anchor="ctr"/>
          <a:lstStyle>
            <a:lvl1pPr algn="ctr">
              <a:defRPr b="0"/>
            </a:lvl1pPr>
          </a:lstStyle>
          <a:p>
            <a:pPr lvl="0"/>
            <a:r>
              <a:rPr lang="en-US" dirty="0"/>
              <a:t>Click to edit Master text styles</a:t>
            </a:r>
          </a:p>
        </p:txBody>
      </p:sp>
      <p:sp>
        <p:nvSpPr>
          <p:cNvPr id="35" name="Text Placeholder 18"/>
          <p:cNvSpPr>
            <a:spLocks noGrp="1"/>
          </p:cNvSpPr>
          <p:nvPr>
            <p:ph type="body" sz="quarter" idx="28"/>
          </p:nvPr>
        </p:nvSpPr>
        <p:spPr>
          <a:xfrm>
            <a:off x="1047131" y="2476959"/>
            <a:ext cx="1777181" cy="218306"/>
          </a:xfrm>
        </p:spPr>
        <p:txBody>
          <a:bodyPr anchor="ctr"/>
          <a:lstStyle>
            <a:lvl1pPr algn="ctr">
              <a:defRPr b="0"/>
            </a:lvl1pPr>
          </a:lstStyle>
          <a:p>
            <a:pPr lvl="0"/>
            <a:r>
              <a:rPr lang="en-US" dirty="0"/>
              <a:t>Click to edit Master text styles</a:t>
            </a:r>
          </a:p>
        </p:txBody>
      </p:sp>
      <p:sp>
        <p:nvSpPr>
          <p:cNvPr id="36" name="Text Placeholder 18"/>
          <p:cNvSpPr>
            <a:spLocks noGrp="1"/>
          </p:cNvSpPr>
          <p:nvPr>
            <p:ph type="body" sz="quarter" idx="29"/>
          </p:nvPr>
        </p:nvSpPr>
        <p:spPr>
          <a:xfrm>
            <a:off x="3078719" y="713299"/>
            <a:ext cx="911941" cy="218306"/>
          </a:xfrm>
        </p:spPr>
        <p:txBody>
          <a:bodyPr anchor="ctr"/>
          <a:lstStyle>
            <a:lvl1pPr algn="ctr">
              <a:defRPr b="0"/>
            </a:lvl1pPr>
          </a:lstStyle>
          <a:p>
            <a:pPr lvl="0"/>
            <a:r>
              <a:rPr lang="en-US" dirty="0"/>
              <a:t>Click to edit Master text styles</a:t>
            </a:r>
          </a:p>
        </p:txBody>
      </p:sp>
      <p:sp>
        <p:nvSpPr>
          <p:cNvPr id="37" name="Text Placeholder 18"/>
          <p:cNvSpPr>
            <a:spLocks noGrp="1"/>
          </p:cNvSpPr>
          <p:nvPr>
            <p:ph type="body" sz="quarter" idx="30"/>
          </p:nvPr>
        </p:nvSpPr>
        <p:spPr>
          <a:xfrm>
            <a:off x="3078719" y="1009495"/>
            <a:ext cx="911941" cy="218306"/>
          </a:xfrm>
        </p:spPr>
        <p:txBody>
          <a:bodyPr anchor="ctr"/>
          <a:lstStyle>
            <a:lvl1pPr algn="ctr">
              <a:defRPr b="0"/>
            </a:lvl1pPr>
          </a:lstStyle>
          <a:p>
            <a:pPr lvl="0"/>
            <a:r>
              <a:rPr lang="en-US" dirty="0"/>
              <a:t>Click to edit Master text styles</a:t>
            </a:r>
          </a:p>
        </p:txBody>
      </p:sp>
      <p:sp>
        <p:nvSpPr>
          <p:cNvPr id="38" name="Text Placeholder 18"/>
          <p:cNvSpPr>
            <a:spLocks noGrp="1"/>
          </p:cNvSpPr>
          <p:nvPr>
            <p:ph type="body" sz="quarter" idx="31"/>
          </p:nvPr>
        </p:nvSpPr>
        <p:spPr>
          <a:xfrm>
            <a:off x="3078719" y="1311838"/>
            <a:ext cx="911941" cy="218306"/>
          </a:xfrm>
        </p:spPr>
        <p:txBody>
          <a:bodyPr anchor="ctr"/>
          <a:lstStyle>
            <a:lvl1pPr algn="ctr">
              <a:defRPr b="0"/>
            </a:lvl1pPr>
          </a:lstStyle>
          <a:p>
            <a:pPr lvl="0"/>
            <a:r>
              <a:rPr lang="en-US" dirty="0"/>
              <a:t>Click to edit Master text styles</a:t>
            </a:r>
          </a:p>
        </p:txBody>
      </p:sp>
      <p:sp>
        <p:nvSpPr>
          <p:cNvPr id="39" name="Text Placeholder 18"/>
          <p:cNvSpPr>
            <a:spLocks noGrp="1"/>
          </p:cNvSpPr>
          <p:nvPr>
            <p:ph type="body" sz="quarter" idx="32"/>
          </p:nvPr>
        </p:nvSpPr>
        <p:spPr>
          <a:xfrm>
            <a:off x="3078719" y="1608034"/>
            <a:ext cx="911941" cy="218306"/>
          </a:xfrm>
        </p:spPr>
        <p:txBody>
          <a:bodyPr anchor="ctr"/>
          <a:lstStyle>
            <a:lvl1pPr algn="ctr">
              <a:defRPr b="0"/>
            </a:lvl1pPr>
          </a:lstStyle>
          <a:p>
            <a:pPr lvl="0"/>
            <a:r>
              <a:rPr lang="en-US" dirty="0"/>
              <a:t>Click to edit Master text styles</a:t>
            </a:r>
          </a:p>
        </p:txBody>
      </p:sp>
      <p:sp>
        <p:nvSpPr>
          <p:cNvPr id="40" name="Text Placeholder 18"/>
          <p:cNvSpPr>
            <a:spLocks noGrp="1"/>
          </p:cNvSpPr>
          <p:nvPr>
            <p:ph type="body" sz="quarter" idx="33"/>
          </p:nvPr>
        </p:nvSpPr>
        <p:spPr>
          <a:xfrm>
            <a:off x="3078719" y="1894399"/>
            <a:ext cx="911941" cy="218306"/>
          </a:xfrm>
        </p:spPr>
        <p:txBody>
          <a:bodyPr anchor="ctr"/>
          <a:lstStyle>
            <a:lvl1pPr algn="ctr">
              <a:defRPr b="0"/>
            </a:lvl1pPr>
          </a:lstStyle>
          <a:p>
            <a:pPr lvl="0"/>
            <a:r>
              <a:rPr lang="en-US" dirty="0"/>
              <a:t>Click to edit Master text styles</a:t>
            </a:r>
          </a:p>
        </p:txBody>
      </p:sp>
      <p:sp>
        <p:nvSpPr>
          <p:cNvPr id="41" name="Text Placeholder 18"/>
          <p:cNvSpPr>
            <a:spLocks noGrp="1"/>
          </p:cNvSpPr>
          <p:nvPr>
            <p:ph type="body" sz="quarter" idx="34"/>
          </p:nvPr>
        </p:nvSpPr>
        <p:spPr>
          <a:xfrm>
            <a:off x="3078719" y="2190595"/>
            <a:ext cx="911941" cy="218306"/>
          </a:xfrm>
        </p:spPr>
        <p:txBody>
          <a:bodyPr anchor="ctr"/>
          <a:lstStyle>
            <a:lvl1pPr algn="ctr">
              <a:defRPr b="0"/>
            </a:lvl1pPr>
          </a:lstStyle>
          <a:p>
            <a:pPr lvl="0"/>
            <a:r>
              <a:rPr lang="en-US" dirty="0"/>
              <a:t>Click to edit Master text styles</a:t>
            </a:r>
          </a:p>
        </p:txBody>
      </p:sp>
      <p:sp>
        <p:nvSpPr>
          <p:cNvPr id="42" name="Text Placeholder 18"/>
          <p:cNvSpPr>
            <a:spLocks noGrp="1"/>
          </p:cNvSpPr>
          <p:nvPr>
            <p:ph type="body" sz="quarter" idx="35"/>
          </p:nvPr>
        </p:nvSpPr>
        <p:spPr>
          <a:xfrm>
            <a:off x="3078719" y="2478188"/>
            <a:ext cx="911941" cy="218306"/>
          </a:xfrm>
        </p:spPr>
        <p:txBody>
          <a:bodyPr anchor="ctr"/>
          <a:lstStyle>
            <a:lvl1pPr algn="ctr">
              <a:defRPr b="0"/>
            </a:lvl1pPr>
          </a:lstStyle>
          <a:p>
            <a:pPr lvl="0"/>
            <a:r>
              <a:rPr lang="en-US" dirty="0"/>
              <a:t>Click to edit Master text styles</a:t>
            </a:r>
          </a:p>
        </p:txBody>
      </p:sp>
      <p:sp>
        <p:nvSpPr>
          <p:cNvPr id="43" name="Text Placeholder 18"/>
          <p:cNvSpPr>
            <a:spLocks noGrp="1"/>
          </p:cNvSpPr>
          <p:nvPr>
            <p:ph type="body" sz="quarter" idx="36"/>
          </p:nvPr>
        </p:nvSpPr>
        <p:spPr>
          <a:xfrm>
            <a:off x="4251224" y="710841"/>
            <a:ext cx="871639" cy="218306"/>
          </a:xfrm>
        </p:spPr>
        <p:txBody>
          <a:bodyPr anchor="ctr"/>
          <a:lstStyle>
            <a:lvl1pPr algn="ctr">
              <a:defRPr b="0"/>
            </a:lvl1pPr>
          </a:lstStyle>
          <a:p>
            <a:pPr lvl="0"/>
            <a:r>
              <a:rPr lang="en-US" dirty="0"/>
              <a:t>Click to edit Master text styles</a:t>
            </a:r>
          </a:p>
        </p:txBody>
      </p:sp>
      <p:sp>
        <p:nvSpPr>
          <p:cNvPr id="44" name="Text Placeholder 18"/>
          <p:cNvSpPr>
            <a:spLocks noGrp="1"/>
          </p:cNvSpPr>
          <p:nvPr>
            <p:ph type="body" sz="quarter" idx="37"/>
          </p:nvPr>
        </p:nvSpPr>
        <p:spPr>
          <a:xfrm>
            <a:off x="4251224" y="1007037"/>
            <a:ext cx="871639" cy="218306"/>
          </a:xfrm>
        </p:spPr>
        <p:txBody>
          <a:bodyPr anchor="ctr"/>
          <a:lstStyle>
            <a:lvl1pPr algn="ctr">
              <a:defRPr b="0"/>
            </a:lvl1pPr>
          </a:lstStyle>
          <a:p>
            <a:pPr lvl="0"/>
            <a:r>
              <a:rPr lang="en-US" dirty="0"/>
              <a:t>Click to edit Master text styles</a:t>
            </a:r>
          </a:p>
        </p:txBody>
      </p:sp>
      <p:sp>
        <p:nvSpPr>
          <p:cNvPr id="45" name="Text Placeholder 18"/>
          <p:cNvSpPr>
            <a:spLocks noGrp="1"/>
          </p:cNvSpPr>
          <p:nvPr>
            <p:ph type="body" sz="quarter" idx="38"/>
          </p:nvPr>
        </p:nvSpPr>
        <p:spPr>
          <a:xfrm>
            <a:off x="4251224" y="1309380"/>
            <a:ext cx="871639" cy="218306"/>
          </a:xfrm>
        </p:spPr>
        <p:txBody>
          <a:bodyPr anchor="ctr"/>
          <a:lstStyle>
            <a:lvl1pPr algn="ctr">
              <a:defRPr b="0"/>
            </a:lvl1pPr>
          </a:lstStyle>
          <a:p>
            <a:pPr lvl="0"/>
            <a:r>
              <a:rPr lang="en-US" dirty="0"/>
              <a:t>Click to edit Master text styles</a:t>
            </a:r>
          </a:p>
        </p:txBody>
      </p:sp>
      <p:sp>
        <p:nvSpPr>
          <p:cNvPr id="46" name="Text Placeholder 18"/>
          <p:cNvSpPr>
            <a:spLocks noGrp="1"/>
          </p:cNvSpPr>
          <p:nvPr>
            <p:ph type="body" sz="quarter" idx="39"/>
          </p:nvPr>
        </p:nvSpPr>
        <p:spPr>
          <a:xfrm>
            <a:off x="4251224" y="1605576"/>
            <a:ext cx="871639" cy="218306"/>
          </a:xfrm>
        </p:spPr>
        <p:txBody>
          <a:bodyPr anchor="ctr"/>
          <a:lstStyle>
            <a:lvl1pPr algn="ctr">
              <a:defRPr b="0"/>
            </a:lvl1pPr>
          </a:lstStyle>
          <a:p>
            <a:pPr lvl="0"/>
            <a:r>
              <a:rPr lang="en-US" dirty="0"/>
              <a:t>Click to edit Master text styles</a:t>
            </a:r>
          </a:p>
        </p:txBody>
      </p:sp>
      <p:sp>
        <p:nvSpPr>
          <p:cNvPr id="47" name="Text Placeholder 18"/>
          <p:cNvSpPr>
            <a:spLocks noGrp="1"/>
          </p:cNvSpPr>
          <p:nvPr>
            <p:ph type="body" sz="quarter" idx="40"/>
          </p:nvPr>
        </p:nvSpPr>
        <p:spPr>
          <a:xfrm>
            <a:off x="4251224" y="1891941"/>
            <a:ext cx="871639" cy="218306"/>
          </a:xfrm>
        </p:spPr>
        <p:txBody>
          <a:bodyPr anchor="ctr"/>
          <a:lstStyle>
            <a:lvl1pPr algn="ctr">
              <a:defRPr b="0"/>
            </a:lvl1pPr>
          </a:lstStyle>
          <a:p>
            <a:pPr lvl="0"/>
            <a:r>
              <a:rPr lang="en-US" dirty="0"/>
              <a:t>Click to edit Master text styles</a:t>
            </a:r>
          </a:p>
        </p:txBody>
      </p:sp>
      <p:sp>
        <p:nvSpPr>
          <p:cNvPr id="48" name="Text Placeholder 18"/>
          <p:cNvSpPr>
            <a:spLocks noGrp="1"/>
          </p:cNvSpPr>
          <p:nvPr>
            <p:ph type="body" sz="quarter" idx="41"/>
          </p:nvPr>
        </p:nvSpPr>
        <p:spPr>
          <a:xfrm>
            <a:off x="4251224" y="2188137"/>
            <a:ext cx="871639" cy="218306"/>
          </a:xfrm>
        </p:spPr>
        <p:txBody>
          <a:bodyPr anchor="ctr"/>
          <a:lstStyle>
            <a:lvl1pPr algn="ctr">
              <a:defRPr b="0"/>
            </a:lvl1pPr>
          </a:lstStyle>
          <a:p>
            <a:pPr lvl="0"/>
            <a:r>
              <a:rPr lang="en-US" dirty="0"/>
              <a:t>Click to edit Master text styles</a:t>
            </a:r>
          </a:p>
        </p:txBody>
      </p:sp>
      <p:sp>
        <p:nvSpPr>
          <p:cNvPr id="49" name="Text Placeholder 18"/>
          <p:cNvSpPr>
            <a:spLocks noGrp="1"/>
          </p:cNvSpPr>
          <p:nvPr>
            <p:ph type="body" sz="quarter" idx="42"/>
          </p:nvPr>
        </p:nvSpPr>
        <p:spPr>
          <a:xfrm>
            <a:off x="4251224" y="2475730"/>
            <a:ext cx="871639" cy="218306"/>
          </a:xfrm>
        </p:spPr>
        <p:txBody>
          <a:bodyPr anchor="ctr"/>
          <a:lstStyle>
            <a:lvl1pPr algn="ctr">
              <a:defRPr b="0"/>
            </a:lvl1pPr>
          </a:lstStyle>
          <a:p>
            <a:pPr lvl="0"/>
            <a:r>
              <a:rPr lang="en-US" dirty="0"/>
              <a:t>Click to edit Master text styles</a:t>
            </a:r>
          </a:p>
        </p:txBody>
      </p:sp>
      <p:sp>
        <p:nvSpPr>
          <p:cNvPr id="50" name="TextBox 49"/>
          <p:cNvSpPr txBox="1"/>
          <p:nvPr userDrawn="1"/>
        </p:nvSpPr>
        <p:spPr>
          <a:xfrm>
            <a:off x="79887" y="398207"/>
            <a:ext cx="734961" cy="246221"/>
          </a:xfrm>
          <a:prstGeom prst="rect">
            <a:avLst/>
          </a:prstGeom>
          <a:noFill/>
        </p:spPr>
        <p:txBody>
          <a:bodyPr wrap="square" rtlCol="0">
            <a:spAutoFit/>
          </a:bodyPr>
          <a:lstStyle/>
          <a:p>
            <a:pPr algn="ctr"/>
            <a:r>
              <a:rPr lang="en-US" sz="1000" b="1" dirty="0">
                <a:solidFill>
                  <a:prstClr val="black"/>
                </a:solidFill>
              </a:rPr>
              <a:t>Slide #</a:t>
            </a:r>
          </a:p>
        </p:txBody>
      </p:sp>
      <p:sp>
        <p:nvSpPr>
          <p:cNvPr id="51" name="TextBox 50"/>
          <p:cNvSpPr txBox="1"/>
          <p:nvPr userDrawn="1"/>
        </p:nvSpPr>
        <p:spPr>
          <a:xfrm>
            <a:off x="1050819" y="398207"/>
            <a:ext cx="1773494" cy="246221"/>
          </a:xfrm>
          <a:prstGeom prst="rect">
            <a:avLst/>
          </a:prstGeom>
          <a:noFill/>
        </p:spPr>
        <p:txBody>
          <a:bodyPr wrap="square" rtlCol="0">
            <a:spAutoFit/>
          </a:bodyPr>
          <a:lstStyle/>
          <a:p>
            <a:pPr algn="ctr"/>
            <a:r>
              <a:rPr lang="en-US" sz="1000" b="1" dirty="0">
                <a:solidFill>
                  <a:prstClr val="black"/>
                </a:solidFill>
              </a:rPr>
              <a:t>Slide Title</a:t>
            </a:r>
          </a:p>
        </p:txBody>
      </p:sp>
      <p:sp>
        <p:nvSpPr>
          <p:cNvPr id="52" name="TextBox 51"/>
          <p:cNvSpPr txBox="1"/>
          <p:nvPr userDrawn="1"/>
        </p:nvSpPr>
        <p:spPr>
          <a:xfrm>
            <a:off x="3078719" y="398207"/>
            <a:ext cx="915628" cy="246221"/>
          </a:xfrm>
          <a:prstGeom prst="rect">
            <a:avLst/>
          </a:prstGeom>
          <a:noFill/>
        </p:spPr>
        <p:txBody>
          <a:bodyPr wrap="square" rtlCol="0">
            <a:spAutoFit/>
          </a:bodyPr>
          <a:lstStyle/>
          <a:p>
            <a:pPr algn="ctr"/>
            <a:r>
              <a:rPr lang="en-US" sz="1000" b="1" dirty="0">
                <a:solidFill>
                  <a:prstClr val="black"/>
                </a:solidFill>
              </a:rPr>
              <a:t>Size</a:t>
            </a:r>
          </a:p>
        </p:txBody>
      </p:sp>
      <p:sp>
        <p:nvSpPr>
          <p:cNvPr id="53" name="TextBox 52"/>
          <p:cNvSpPr txBox="1"/>
          <p:nvPr userDrawn="1"/>
        </p:nvSpPr>
        <p:spPr>
          <a:xfrm>
            <a:off x="4251224" y="398206"/>
            <a:ext cx="871640" cy="246221"/>
          </a:xfrm>
          <a:prstGeom prst="rect">
            <a:avLst/>
          </a:prstGeom>
          <a:noFill/>
        </p:spPr>
        <p:txBody>
          <a:bodyPr wrap="square" rtlCol="0">
            <a:spAutoFit/>
          </a:bodyPr>
          <a:lstStyle/>
          <a:p>
            <a:pPr algn="ctr"/>
            <a:r>
              <a:rPr lang="en-US" sz="1000" b="1" dirty="0">
                <a:solidFill>
                  <a:prstClr val="black"/>
                </a:solidFill>
              </a:rPr>
              <a:t>Complexity</a:t>
            </a:r>
          </a:p>
        </p:txBody>
      </p:sp>
    </p:spTree>
    <p:extLst>
      <p:ext uri="{BB962C8B-B14F-4D97-AF65-F5344CB8AC3E}">
        <p14:creationId xmlns:p14="http://schemas.microsoft.com/office/powerpoint/2010/main" val="63888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up full-bleed righ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9" y="792163"/>
            <a:ext cx="2473325" cy="2071687"/>
          </a:xfrm>
        </p:spPr>
        <p:txBody>
          <a:bodyPr>
            <a:noAutofit/>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31837"/>
            <a:ext cx="2551113" cy="2193925"/>
          </a:xfrm>
        </p:spPr>
        <p:txBody>
          <a:bodyPr>
            <a:noAutofit/>
          </a:bodyPr>
          <a:lstStyle>
            <a:lvl1pPr>
              <a:defRPr>
                <a:solidFill>
                  <a:schemeClr val="tx1"/>
                </a:solidFill>
              </a:defRPr>
            </a:lvl1pPr>
          </a:lstStyle>
          <a:p>
            <a:pPr lvl="0"/>
            <a:endParaRPr lang="en-US" dirty="0"/>
          </a:p>
        </p:txBody>
      </p:sp>
      <p:sp>
        <p:nvSpPr>
          <p:cNvPr id="7" name="Text Placeholder 5"/>
          <p:cNvSpPr>
            <a:spLocks noGrp="1"/>
          </p:cNvSpPr>
          <p:nvPr>
            <p:ph type="body" sz="quarter" idx="12"/>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543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width top, 2 up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200" y="1411490"/>
            <a:ext cx="2473324" cy="1452360"/>
          </a:xfrm>
        </p:spPr>
        <p:txBody>
          <a:bodyPr>
            <a:noAutofit/>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9063" y="1411490"/>
            <a:ext cx="2463800" cy="1452360"/>
          </a:xfrm>
        </p:spPr>
        <p:txBody>
          <a:bodyPr>
            <a:noAutofit/>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2"/>
          </p:nvPr>
        </p:nvSpPr>
        <p:spPr>
          <a:xfrm>
            <a:off x="76200" y="792164"/>
            <a:ext cx="5046663" cy="545684"/>
          </a:xfrm>
        </p:spPr>
        <p:txBody>
          <a:bodyPr>
            <a:noAutofit/>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9" name="Text Placeholder 5"/>
          <p:cNvSpPr>
            <a:spLocks noGrp="1"/>
          </p:cNvSpPr>
          <p:nvPr>
            <p:ph type="body" sz="quarter" idx="14"/>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2651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up objects, 2-up text">
    <p:spTree>
      <p:nvGrpSpPr>
        <p:cNvPr id="1" name=""/>
        <p:cNvGrpSpPr/>
        <p:nvPr/>
      </p:nvGrpSpPr>
      <p:grpSpPr>
        <a:xfrm>
          <a:off x="0" y="0"/>
          <a:ext cx="0" cy="0"/>
          <a:chOff x="0" y="0"/>
          <a:chExt cx="0" cy="0"/>
        </a:xfrm>
      </p:grpSpPr>
      <p:sp>
        <p:nvSpPr>
          <p:cNvPr id="11"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Content Placeholder 4"/>
          <p:cNvSpPr>
            <a:spLocks noGrp="1"/>
          </p:cNvSpPr>
          <p:nvPr>
            <p:ph sz="quarter" idx="11"/>
          </p:nvPr>
        </p:nvSpPr>
        <p:spPr>
          <a:xfrm>
            <a:off x="76199" y="1168389"/>
            <a:ext cx="2473325" cy="1287475"/>
          </a:xfrm>
          <a:noFill/>
        </p:spPr>
        <p:txBody>
          <a:bodyPr>
            <a:noAutofit/>
          </a:bodyPr>
          <a:lstStyle>
            <a:lvl1pPr>
              <a:defRPr sz="1000">
                <a:solidFill>
                  <a:schemeClr val="tx1"/>
                </a:solidFill>
              </a:defRPr>
            </a:lvl1pPr>
          </a:lstStyle>
          <a:p>
            <a:pPr lvl="0"/>
            <a:r>
              <a:rPr lang="en-US" dirty="0"/>
              <a:t>Click to edit Master text styles</a:t>
            </a:r>
          </a:p>
        </p:txBody>
      </p:sp>
      <p:sp>
        <p:nvSpPr>
          <p:cNvPr id="12" name="Content Placeholder 4"/>
          <p:cNvSpPr>
            <a:spLocks noGrp="1"/>
          </p:cNvSpPr>
          <p:nvPr>
            <p:ph sz="quarter" idx="13"/>
          </p:nvPr>
        </p:nvSpPr>
        <p:spPr>
          <a:xfrm>
            <a:off x="2659063" y="1168390"/>
            <a:ext cx="2463800" cy="1287483"/>
          </a:xfrm>
          <a:noFill/>
        </p:spPr>
        <p:txBody>
          <a:bodyPr>
            <a:noAutofit/>
          </a:bodyPr>
          <a:lstStyle>
            <a:lvl1pPr>
              <a:defRPr sz="1000">
                <a:solidFill>
                  <a:schemeClr val="tx1"/>
                </a:solidFill>
              </a:defRPr>
            </a:lvl1pPr>
          </a:lstStyle>
          <a:p>
            <a:pPr lvl="0"/>
            <a:r>
              <a:rPr lang="en-US" dirty="0"/>
              <a:t>Click to edit Master text styles</a:t>
            </a:r>
          </a:p>
        </p:txBody>
      </p:sp>
      <p:sp>
        <p:nvSpPr>
          <p:cNvPr id="13" name="Text Placeholder 8"/>
          <p:cNvSpPr>
            <a:spLocks noGrp="1"/>
          </p:cNvSpPr>
          <p:nvPr>
            <p:ph type="body" sz="quarter" idx="14"/>
          </p:nvPr>
        </p:nvSpPr>
        <p:spPr>
          <a:xfrm>
            <a:off x="76199" y="2470005"/>
            <a:ext cx="2473325" cy="393845"/>
          </a:xfrm>
        </p:spPr>
        <p:txBody>
          <a:bodyPr lIns="0" tIns="0" rIns="0" bIns="0">
            <a:noAutofit/>
          </a:bodyPr>
          <a:lstStyle>
            <a:lvl1pPr algn="l">
              <a:defRPr sz="10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4" name="Text Placeholder 8"/>
          <p:cNvSpPr>
            <a:spLocks noGrp="1"/>
          </p:cNvSpPr>
          <p:nvPr>
            <p:ph type="body" sz="quarter" idx="15"/>
          </p:nvPr>
        </p:nvSpPr>
        <p:spPr>
          <a:xfrm>
            <a:off x="2651125" y="2470005"/>
            <a:ext cx="2471738" cy="393845"/>
          </a:xfrm>
        </p:spPr>
        <p:txBody>
          <a:bodyPr lIns="0" tIns="0" rIns="0" bIns="0">
            <a:noAutofit/>
          </a:bodyPr>
          <a:lstStyle>
            <a:lvl1pPr algn="l">
              <a:defRPr sz="10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5" name="Text Placeholder 7"/>
          <p:cNvSpPr>
            <a:spLocks noGrp="1"/>
          </p:cNvSpPr>
          <p:nvPr>
            <p:ph type="body" sz="quarter" idx="12"/>
          </p:nvPr>
        </p:nvSpPr>
        <p:spPr>
          <a:xfrm>
            <a:off x="76200" y="799945"/>
            <a:ext cx="5046664" cy="368445"/>
          </a:xfrm>
        </p:spPr>
        <p:txBody>
          <a:bodyPr lIns="0" rIns="0">
            <a:noAutofit/>
          </a:bodyPr>
          <a:lstStyle>
            <a:lvl1pPr>
              <a:defRPr sz="10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16" name="Title 1"/>
          <p:cNvSpPr>
            <a:spLocks noGrp="1"/>
          </p:cNvSpPr>
          <p:nvPr>
            <p:ph type="title"/>
          </p:nvPr>
        </p:nvSpPr>
        <p:spPr>
          <a:xfrm>
            <a:off x="-1" y="-3"/>
            <a:ext cx="4379976"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9" name="Text Placeholder 5"/>
          <p:cNvSpPr>
            <a:spLocks noGrp="1"/>
          </p:cNvSpPr>
          <p:nvPr>
            <p:ph type="body" sz="quarter" idx="16"/>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9686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up objects, 3-up text">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4379976"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2" name="Content Placeholder 4"/>
          <p:cNvSpPr>
            <a:spLocks noGrp="1"/>
          </p:cNvSpPr>
          <p:nvPr>
            <p:ph sz="quarter" idx="11"/>
          </p:nvPr>
        </p:nvSpPr>
        <p:spPr>
          <a:xfrm>
            <a:off x="76200" y="1166225"/>
            <a:ext cx="1618488" cy="1287475"/>
          </a:xfrm>
          <a:noFill/>
        </p:spPr>
        <p:txBody>
          <a:bodyPr>
            <a:noAutofit/>
          </a:bodyPr>
          <a:lstStyle>
            <a:lvl1pPr>
              <a:defRPr sz="1000">
                <a:solidFill>
                  <a:schemeClr val="tx1"/>
                </a:solidFill>
              </a:defRPr>
            </a:lvl1pPr>
          </a:lstStyle>
          <a:p>
            <a:pPr lvl="0"/>
            <a:r>
              <a:rPr lang="en-US" dirty="0"/>
              <a:t>Click to edit Master text styles</a:t>
            </a:r>
          </a:p>
        </p:txBody>
      </p:sp>
      <p:sp>
        <p:nvSpPr>
          <p:cNvPr id="14" name="Content Placeholder 4"/>
          <p:cNvSpPr>
            <a:spLocks noGrp="1"/>
          </p:cNvSpPr>
          <p:nvPr>
            <p:ph sz="quarter" idx="12"/>
          </p:nvPr>
        </p:nvSpPr>
        <p:spPr>
          <a:xfrm>
            <a:off x="3504375" y="1170565"/>
            <a:ext cx="1618488" cy="1287475"/>
          </a:xfrm>
          <a:noFill/>
        </p:spPr>
        <p:txBody>
          <a:bodyPr>
            <a:noAutofit/>
          </a:bodyPr>
          <a:lstStyle>
            <a:lvl1pPr>
              <a:defRPr sz="1000">
                <a:solidFill>
                  <a:schemeClr val="tx1"/>
                </a:solidFill>
              </a:defRPr>
            </a:lvl1pPr>
          </a:lstStyle>
          <a:p>
            <a:pPr lvl="0"/>
            <a:r>
              <a:rPr lang="en-US" dirty="0"/>
              <a:t>Click to edit Master text styles</a:t>
            </a:r>
          </a:p>
        </p:txBody>
      </p:sp>
      <p:sp>
        <p:nvSpPr>
          <p:cNvPr id="15" name="Content Placeholder 4"/>
          <p:cNvSpPr>
            <a:spLocks noGrp="1"/>
          </p:cNvSpPr>
          <p:nvPr>
            <p:ph sz="quarter" idx="13"/>
          </p:nvPr>
        </p:nvSpPr>
        <p:spPr>
          <a:xfrm>
            <a:off x="1790288" y="1166225"/>
            <a:ext cx="1618488" cy="1287483"/>
          </a:xfrm>
          <a:noFill/>
        </p:spPr>
        <p:txBody>
          <a:bodyPr>
            <a:noAutofit/>
          </a:bodyPr>
          <a:lstStyle>
            <a:lvl1pPr>
              <a:defRPr sz="1000">
                <a:solidFill>
                  <a:schemeClr val="tx1"/>
                </a:solidFill>
              </a:defRPr>
            </a:lvl1pPr>
          </a:lstStyle>
          <a:p>
            <a:pPr lvl="0"/>
            <a:r>
              <a:rPr lang="en-US" dirty="0"/>
              <a:t>Click to edit Master text styles</a:t>
            </a:r>
          </a:p>
        </p:txBody>
      </p:sp>
      <p:sp>
        <p:nvSpPr>
          <p:cNvPr id="16" name="Text Placeholder 8"/>
          <p:cNvSpPr>
            <a:spLocks noGrp="1"/>
          </p:cNvSpPr>
          <p:nvPr>
            <p:ph type="body" sz="quarter" idx="14"/>
          </p:nvPr>
        </p:nvSpPr>
        <p:spPr>
          <a:xfrm>
            <a:off x="76200" y="2455935"/>
            <a:ext cx="1618488" cy="407916"/>
          </a:xfrm>
        </p:spPr>
        <p:txBody>
          <a:bodyPr lIns="0" tIns="0" rIns="0" bIns="0">
            <a:noAutofit/>
          </a:bodyPr>
          <a:lstStyle>
            <a:lvl1pPr algn="l">
              <a:defRPr sz="10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Text Placeholder 8"/>
          <p:cNvSpPr>
            <a:spLocks noGrp="1"/>
          </p:cNvSpPr>
          <p:nvPr>
            <p:ph type="body" sz="quarter" idx="15"/>
          </p:nvPr>
        </p:nvSpPr>
        <p:spPr>
          <a:xfrm>
            <a:off x="1786173" y="2455935"/>
            <a:ext cx="1618488" cy="407916"/>
          </a:xfrm>
        </p:spPr>
        <p:txBody>
          <a:bodyPr lIns="0" tIns="0" rIns="0" bIns="0">
            <a:noAutofit/>
          </a:bodyPr>
          <a:lstStyle>
            <a:lvl1pPr algn="l">
              <a:defRPr sz="10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Text Placeholder 8"/>
          <p:cNvSpPr>
            <a:spLocks noGrp="1"/>
          </p:cNvSpPr>
          <p:nvPr>
            <p:ph type="body" sz="quarter" idx="16"/>
          </p:nvPr>
        </p:nvSpPr>
        <p:spPr>
          <a:xfrm>
            <a:off x="3496145" y="2461138"/>
            <a:ext cx="1618488" cy="402712"/>
          </a:xfrm>
        </p:spPr>
        <p:txBody>
          <a:bodyPr lIns="0" tIns="0" rIns="0" bIns="0">
            <a:noAutofit/>
          </a:bodyPr>
          <a:lstStyle>
            <a:lvl1pPr algn="l">
              <a:defRPr sz="10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9" name="Text Placeholder 7"/>
          <p:cNvSpPr>
            <a:spLocks noGrp="1"/>
          </p:cNvSpPr>
          <p:nvPr>
            <p:ph type="body" sz="quarter" idx="17"/>
          </p:nvPr>
        </p:nvSpPr>
        <p:spPr>
          <a:xfrm>
            <a:off x="76200" y="790575"/>
            <a:ext cx="5046663" cy="377815"/>
          </a:xfrm>
        </p:spPr>
        <p:txBody>
          <a:bodyPr lIns="0" rIns="0">
            <a:noAutofit/>
          </a:bodyPr>
          <a:lstStyle>
            <a:lvl1pPr>
              <a:defRPr sz="10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984" y="1728966"/>
            <a:ext cx="85337" cy="85337"/>
          </a:xfrm>
          <a:prstGeom prst="rect">
            <a:avLst/>
          </a:prstGeom>
        </p:spPr>
      </p:pic>
      <p:sp>
        <p:nvSpPr>
          <p:cNvPr id="20" name="Text Placeholder 5"/>
          <p:cNvSpPr>
            <a:spLocks noGrp="1"/>
          </p:cNvSpPr>
          <p:nvPr>
            <p:ph type="body" sz="quarter" idx="18"/>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19336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up objects, 4-up text">
    <p:spTree>
      <p:nvGrpSpPr>
        <p:cNvPr id="1" name=""/>
        <p:cNvGrpSpPr/>
        <p:nvPr/>
      </p:nvGrpSpPr>
      <p:grpSpPr>
        <a:xfrm>
          <a:off x="0" y="0"/>
          <a:ext cx="0" cy="0"/>
          <a:chOff x="0" y="0"/>
          <a:chExt cx="0" cy="0"/>
        </a:xfrm>
      </p:grpSpPr>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5" name="Content Placeholder 4"/>
          <p:cNvSpPr>
            <a:spLocks noGrp="1"/>
          </p:cNvSpPr>
          <p:nvPr>
            <p:ph sz="quarter" idx="11"/>
          </p:nvPr>
        </p:nvSpPr>
        <p:spPr>
          <a:xfrm>
            <a:off x="76200" y="1170126"/>
            <a:ext cx="1188720" cy="1261735"/>
          </a:xfrm>
          <a:noFill/>
        </p:spPr>
        <p:txBody>
          <a:bodyPr>
            <a:noAutofit/>
          </a:bodyPr>
          <a:lstStyle>
            <a:lvl1pPr>
              <a:defRPr sz="1000">
                <a:solidFill>
                  <a:schemeClr val="tx1"/>
                </a:solidFill>
              </a:defRPr>
            </a:lvl1pPr>
          </a:lstStyle>
          <a:p>
            <a:pPr lvl="0"/>
            <a:r>
              <a:rPr lang="en-US" dirty="0"/>
              <a:t>Click to edit Master text styles</a:t>
            </a:r>
          </a:p>
        </p:txBody>
      </p:sp>
      <p:sp>
        <p:nvSpPr>
          <p:cNvPr id="16" name="Content Placeholder 4"/>
          <p:cNvSpPr>
            <a:spLocks noGrp="1"/>
          </p:cNvSpPr>
          <p:nvPr>
            <p:ph sz="quarter" idx="12"/>
          </p:nvPr>
        </p:nvSpPr>
        <p:spPr>
          <a:xfrm>
            <a:off x="2648162" y="1170126"/>
            <a:ext cx="1188720" cy="1261735"/>
          </a:xfrm>
          <a:noFill/>
        </p:spPr>
        <p:txBody>
          <a:bodyPr>
            <a:noAutofit/>
          </a:bodyPr>
          <a:lstStyle>
            <a:lvl1pPr>
              <a:defRPr sz="1000">
                <a:solidFill>
                  <a:schemeClr val="tx1"/>
                </a:solidFill>
              </a:defRPr>
            </a:lvl1pPr>
          </a:lstStyle>
          <a:p>
            <a:pPr lvl="0"/>
            <a:r>
              <a:rPr lang="en-US" dirty="0"/>
              <a:t>Click to edit Master text styles</a:t>
            </a:r>
          </a:p>
        </p:txBody>
      </p:sp>
      <p:sp>
        <p:nvSpPr>
          <p:cNvPr id="17" name="Content Placeholder 4"/>
          <p:cNvSpPr>
            <a:spLocks noGrp="1"/>
          </p:cNvSpPr>
          <p:nvPr>
            <p:ph sz="quarter" idx="13"/>
          </p:nvPr>
        </p:nvSpPr>
        <p:spPr>
          <a:xfrm>
            <a:off x="1362181" y="1170126"/>
            <a:ext cx="1188720" cy="1261735"/>
          </a:xfrm>
          <a:noFill/>
        </p:spPr>
        <p:txBody>
          <a:bodyPr>
            <a:noAutofit/>
          </a:bodyPr>
          <a:lstStyle>
            <a:lvl1pPr>
              <a:defRPr sz="1000">
                <a:solidFill>
                  <a:schemeClr val="tx1"/>
                </a:solidFill>
              </a:defRPr>
            </a:lvl1pPr>
          </a:lstStyle>
          <a:p>
            <a:pPr lvl="0"/>
            <a:r>
              <a:rPr lang="en-US" dirty="0"/>
              <a:t>Click to edit Master text styles</a:t>
            </a:r>
          </a:p>
        </p:txBody>
      </p:sp>
      <p:sp>
        <p:nvSpPr>
          <p:cNvPr id="18" name="Text Placeholder 8"/>
          <p:cNvSpPr>
            <a:spLocks noGrp="1"/>
          </p:cNvSpPr>
          <p:nvPr>
            <p:ph type="body" sz="quarter" idx="14"/>
          </p:nvPr>
        </p:nvSpPr>
        <p:spPr>
          <a:xfrm>
            <a:off x="76200" y="2429721"/>
            <a:ext cx="1188720" cy="434129"/>
          </a:xfrm>
        </p:spPr>
        <p:txBody>
          <a:bodyPr lIns="0" tIns="0" rIns="0" bIns="0">
            <a:noAutofit/>
          </a:bodyPr>
          <a:lstStyle>
            <a:lvl1pPr algn="l">
              <a:defRPr sz="10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19" name="Text Placeholder 8"/>
          <p:cNvSpPr>
            <a:spLocks noGrp="1"/>
          </p:cNvSpPr>
          <p:nvPr>
            <p:ph type="body" sz="quarter" idx="15"/>
          </p:nvPr>
        </p:nvSpPr>
        <p:spPr>
          <a:xfrm>
            <a:off x="1362181" y="2429721"/>
            <a:ext cx="1188720" cy="434129"/>
          </a:xfrm>
        </p:spPr>
        <p:txBody>
          <a:bodyPr lIns="0" tIns="0" rIns="0" bIns="0">
            <a:noAutofit/>
          </a:bodyPr>
          <a:lstStyle>
            <a:lvl1pPr algn="l">
              <a:defRPr sz="10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0" name="Text Placeholder 8"/>
          <p:cNvSpPr>
            <a:spLocks noGrp="1"/>
          </p:cNvSpPr>
          <p:nvPr>
            <p:ph type="body" sz="quarter" idx="16"/>
          </p:nvPr>
        </p:nvSpPr>
        <p:spPr>
          <a:xfrm>
            <a:off x="2648162" y="2429721"/>
            <a:ext cx="1188720" cy="434129"/>
          </a:xfrm>
        </p:spPr>
        <p:txBody>
          <a:bodyPr lIns="0" tIns="0" rIns="0" bIns="0">
            <a:noAutofit/>
          </a:bodyPr>
          <a:lstStyle>
            <a:lvl1pPr algn="l">
              <a:defRPr sz="10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1" name="Content Placeholder 4"/>
          <p:cNvSpPr>
            <a:spLocks noGrp="1"/>
          </p:cNvSpPr>
          <p:nvPr>
            <p:ph sz="quarter" idx="17"/>
          </p:nvPr>
        </p:nvSpPr>
        <p:spPr>
          <a:xfrm>
            <a:off x="3934143" y="1170126"/>
            <a:ext cx="1188720" cy="1261735"/>
          </a:xfrm>
          <a:noFill/>
        </p:spPr>
        <p:txBody>
          <a:bodyPr>
            <a:noAutofit/>
          </a:bodyPr>
          <a:lstStyle>
            <a:lvl1pPr>
              <a:defRPr sz="1000">
                <a:solidFill>
                  <a:schemeClr val="tx1"/>
                </a:solidFill>
              </a:defRPr>
            </a:lvl1pPr>
          </a:lstStyle>
          <a:p>
            <a:pPr lvl="0"/>
            <a:r>
              <a:rPr lang="en-US" dirty="0"/>
              <a:t>Click to edit Master text styles</a:t>
            </a:r>
          </a:p>
        </p:txBody>
      </p:sp>
      <p:sp>
        <p:nvSpPr>
          <p:cNvPr id="22" name="Text Placeholder 8"/>
          <p:cNvSpPr>
            <a:spLocks noGrp="1"/>
          </p:cNvSpPr>
          <p:nvPr>
            <p:ph type="body" sz="quarter" idx="18"/>
          </p:nvPr>
        </p:nvSpPr>
        <p:spPr>
          <a:xfrm>
            <a:off x="3934143" y="2429721"/>
            <a:ext cx="1188720" cy="434129"/>
          </a:xfrm>
        </p:spPr>
        <p:txBody>
          <a:bodyPr lIns="0" tIns="0" rIns="0" bIns="0">
            <a:noAutofit/>
          </a:bodyPr>
          <a:lstStyle>
            <a:lvl1pPr algn="l">
              <a:defRPr sz="10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3" name="Text Placeholder 7"/>
          <p:cNvSpPr>
            <a:spLocks noGrp="1"/>
          </p:cNvSpPr>
          <p:nvPr>
            <p:ph type="body" sz="quarter" idx="19"/>
          </p:nvPr>
        </p:nvSpPr>
        <p:spPr>
          <a:xfrm>
            <a:off x="76200" y="799945"/>
            <a:ext cx="5046664" cy="368445"/>
          </a:xfrm>
        </p:spPr>
        <p:txBody>
          <a:bodyPr lIns="0" rIns="0">
            <a:noAutofit/>
          </a:bodyPr>
          <a:lstStyle>
            <a:lvl1pPr>
              <a:defRPr sz="10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24" name="Title 1"/>
          <p:cNvSpPr>
            <a:spLocks noGrp="1"/>
          </p:cNvSpPr>
          <p:nvPr>
            <p:ph type="title"/>
          </p:nvPr>
        </p:nvSpPr>
        <p:spPr>
          <a:xfrm>
            <a:off x="0" y="-3"/>
            <a:ext cx="4379976"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4" name="Text Placeholder 5"/>
          <p:cNvSpPr>
            <a:spLocks noGrp="1"/>
          </p:cNvSpPr>
          <p:nvPr>
            <p:ph type="body" sz="quarter" idx="20"/>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61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ycle">
    <p:spTree>
      <p:nvGrpSpPr>
        <p:cNvPr id="1" name=""/>
        <p:cNvGrpSpPr/>
        <p:nvPr/>
      </p:nvGrpSpPr>
      <p:grpSpPr>
        <a:xfrm>
          <a:off x="0" y="0"/>
          <a:ext cx="0" cy="0"/>
          <a:chOff x="0" y="0"/>
          <a:chExt cx="0" cy="0"/>
        </a:xfrm>
      </p:grpSpPr>
      <p:sp>
        <p:nvSpPr>
          <p:cNvPr id="24" name="Text Placeholder 19"/>
          <p:cNvSpPr>
            <a:spLocks noGrp="1"/>
          </p:cNvSpPr>
          <p:nvPr>
            <p:ph type="body" sz="quarter" idx="23"/>
          </p:nvPr>
        </p:nvSpPr>
        <p:spPr>
          <a:xfrm>
            <a:off x="3896400" y="944361"/>
            <a:ext cx="976055" cy="633915"/>
          </a:xfrm>
        </p:spPr>
        <p:txBody>
          <a:bodyPr lIns="0" tIns="0" rIns="0" bIns="0">
            <a:noAutofit/>
          </a:bodyPr>
          <a:lstStyle>
            <a:lvl1pPr>
              <a:defRPr sz="1000">
                <a:solidFill>
                  <a:schemeClr val="tx1"/>
                </a:solidFill>
                <a:latin typeface="Arial" pitchFamily="34" charset="0"/>
                <a:cs typeface="Arial" pitchFamily="34" charset="0"/>
              </a:defRPr>
            </a:lvl1pPr>
            <a:lvl2pPr>
              <a:defRPr sz="1000">
                <a:solidFill>
                  <a:schemeClr val="tx1"/>
                </a:solidFill>
                <a:latin typeface="Arial" pitchFamily="34" charset="0"/>
                <a:cs typeface="Arial" pitchFamily="34" charset="0"/>
              </a:defRPr>
            </a:lvl2pPr>
            <a:lvl3pPr>
              <a:defRPr sz="1000">
                <a:solidFill>
                  <a:schemeClr val="tx1"/>
                </a:solidFill>
                <a:latin typeface="Arial" pitchFamily="34" charset="0"/>
                <a:cs typeface="Arial" pitchFamily="34" charset="0"/>
              </a:defRPr>
            </a:lvl3pPr>
            <a:lvl4pPr>
              <a:defRPr sz="1000">
                <a:solidFill>
                  <a:schemeClr val="tx1"/>
                </a:solidFill>
                <a:latin typeface="Arial" pitchFamily="34" charset="0"/>
                <a:cs typeface="Arial" pitchFamily="34" charset="0"/>
              </a:defRPr>
            </a:lvl4pPr>
            <a:lvl5pPr>
              <a:defRPr sz="1000">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ight Triangle 2"/>
          <p:cNvSpPr/>
          <p:nvPr userDrawn="1"/>
        </p:nvSpPr>
        <p:spPr bwMode="auto">
          <a:xfrm rot="7511491">
            <a:off x="1695540" y="1760108"/>
            <a:ext cx="409608" cy="409944"/>
          </a:xfrm>
          <a:prstGeom prst="rtTriangle">
            <a:avLst/>
          </a:prstGeom>
          <a:solidFill>
            <a:schemeClr val="accent4">
              <a:lumMod val="40000"/>
              <a:lumOff val="60000"/>
            </a:schemeClr>
          </a:solidFill>
          <a:ln w="1905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75756" rtl="0" eaLnBrk="1" fontAlgn="base" latinLnBrk="0" hangingPunct="1">
              <a:lnSpc>
                <a:spcPct val="115000"/>
              </a:lnSpc>
              <a:spcBef>
                <a:spcPct val="20000"/>
              </a:spcBef>
              <a:spcAft>
                <a:spcPct val="0"/>
              </a:spcAft>
              <a:buClr>
                <a:srgbClr val="2877C4"/>
              </a:buClr>
              <a:buSzTx/>
              <a:buFont typeface="Wingdings" pitchFamily="2" charset="2"/>
              <a:buNone/>
              <a:tabLst/>
            </a:pPr>
            <a:endParaRPr kumimoji="0" lang="en-US" sz="1000" b="0" i="0" u="none" strike="noStrike" cap="none" normalizeH="0" baseline="0" dirty="0">
              <a:ln>
                <a:noFill/>
              </a:ln>
              <a:solidFill>
                <a:schemeClr val="tx1"/>
              </a:solidFill>
              <a:effectLst/>
              <a:latin typeface="Arial" pitchFamily="34" charset="0"/>
              <a:cs typeface="Arial" pitchFamily="34" charset="0"/>
            </a:endParaRPr>
          </a:p>
        </p:txBody>
      </p:sp>
      <p:sp>
        <p:nvSpPr>
          <p:cNvPr id="4" name="Block Arc 3"/>
          <p:cNvSpPr/>
          <p:nvPr userDrawn="1"/>
        </p:nvSpPr>
        <p:spPr bwMode="auto">
          <a:xfrm>
            <a:off x="1756245" y="945607"/>
            <a:ext cx="1721770" cy="1720358"/>
          </a:xfrm>
          <a:prstGeom prst="blockArc">
            <a:avLst>
              <a:gd name="adj1" fmla="val 13394559"/>
              <a:gd name="adj2" fmla="val 10522738"/>
              <a:gd name="adj3" fmla="val 15373"/>
            </a:avLst>
          </a:prstGeom>
          <a:solidFill>
            <a:schemeClr val="accent4">
              <a:lumMod val="40000"/>
              <a:lumOff val="60000"/>
            </a:schemeClr>
          </a:solidFill>
          <a:ln w="2857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75756" rtl="0" eaLnBrk="1" fontAlgn="base" latinLnBrk="0" hangingPunct="1">
              <a:lnSpc>
                <a:spcPct val="115000"/>
              </a:lnSpc>
              <a:spcBef>
                <a:spcPct val="20000"/>
              </a:spcBef>
              <a:spcAft>
                <a:spcPct val="0"/>
              </a:spcAft>
              <a:buClr>
                <a:srgbClr val="2877C4"/>
              </a:buClr>
              <a:buSzTx/>
              <a:buFont typeface="Wingdings" pitchFamily="2" charset="2"/>
              <a:buNone/>
              <a:tabLst/>
            </a:pPr>
            <a:endParaRPr kumimoji="0" lang="en-US" sz="1000" b="0" i="0" u="none" strike="noStrike" cap="none" normalizeH="0" baseline="0" dirty="0">
              <a:ln>
                <a:noFill/>
              </a:ln>
              <a:solidFill>
                <a:schemeClr val="tx1"/>
              </a:solidFill>
              <a:effectLst/>
              <a:latin typeface="Arial" pitchFamily="34" charset="0"/>
              <a:cs typeface="Arial" pitchFamily="34" charset="0"/>
            </a:endParaRPr>
          </a:p>
        </p:txBody>
      </p:sp>
      <p:sp>
        <p:nvSpPr>
          <p:cNvPr id="7" name="_s2055"/>
          <p:cNvSpPr>
            <a:spLocks noChangeArrowheads="1"/>
          </p:cNvSpPr>
          <p:nvPr userDrawn="1"/>
        </p:nvSpPr>
        <p:spPr bwMode="auto">
          <a:xfrm>
            <a:off x="352242" y="950942"/>
            <a:ext cx="971899" cy="637404"/>
          </a:xfrm>
          <a:prstGeom prst="rect">
            <a:avLst/>
          </a:prstGeom>
          <a:noFill/>
          <a:ln w="19050" cmpd="sng">
            <a:noFill/>
            <a:miter lim="800000"/>
            <a:headEnd/>
            <a:tailEnd/>
          </a:ln>
        </p:spPr>
        <p:txBody>
          <a:bodyPr wrap="square" lIns="0" tIns="0" rIns="0" bIns="0" anchor="ctr">
            <a:noAutofit/>
          </a:bodyPr>
          <a:lstStyle/>
          <a:p>
            <a:pPr algn="r">
              <a:lnSpc>
                <a:spcPct val="100000"/>
              </a:lnSpc>
              <a:spcBef>
                <a:spcPts val="320"/>
              </a:spcBef>
              <a:buClrTx/>
              <a:buFontTx/>
              <a:buNone/>
            </a:pPr>
            <a:endParaRPr lang="en-US" sz="1000" dirty="0">
              <a:solidFill>
                <a:schemeClr val="tx1"/>
              </a:solidFill>
              <a:latin typeface="Arial" pitchFamily="34" charset="0"/>
              <a:cs typeface="Arial" pitchFamily="34" charset="0"/>
            </a:endParaRPr>
          </a:p>
        </p:txBody>
      </p:sp>
      <p:sp>
        <p:nvSpPr>
          <p:cNvPr id="9" name="Content Placeholder 7"/>
          <p:cNvSpPr>
            <a:spLocks noGrp="1" noChangeAspect="1"/>
          </p:cNvSpPr>
          <p:nvPr>
            <p:ph sz="quarter" idx="11"/>
          </p:nvPr>
        </p:nvSpPr>
        <p:spPr>
          <a:xfrm>
            <a:off x="1391663" y="944678"/>
            <a:ext cx="858928" cy="643668"/>
          </a:xfrm>
          <a:noFill/>
        </p:spPr>
        <p:txBody>
          <a:bodyPr>
            <a:noAutofit/>
          </a:bodyPr>
          <a:lstStyle>
            <a:lvl1pPr>
              <a:defRPr sz="1000">
                <a:solidFill>
                  <a:schemeClr val="tx1"/>
                </a:solidFill>
                <a:latin typeface="Arial" pitchFamily="34" charset="0"/>
                <a:cs typeface="Arial" pitchFamily="34" charset="0"/>
              </a:defRPr>
            </a:lvl1pPr>
          </a:lstStyle>
          <a:p>
            <a:endParaRPr lang="en-US" sz="1000" dirty="0"/>
          </a:p>
        </p:txBody>
      </p:sp>
      <p:sp>
        <p:nvSpPr>
          <p:cNvPr id="10" name="Content Placeholder 8"/>
          <p:cNvSpPr>
            <a:spLocks noGrp="1" noChangeAspect="1"/>
          </p:cNvSpPr>
          <p:nvPr>
            <p:ph sz="quarter" idx="12"/>
          </p:nvPr>
        </p:nvSpPr>
        <p:spPr>
          <a:xfrm>
            <a:off x="2970069" y="2025665"/>
            <a:ext cx="858928" cy="643668"/>
          </a:xfrm>
          <a:noFill/>
        </p:spPr>
        <p:txBody>
          <a:bodyPr>
            <a:noAutofit/>
          </a:bodyPr>
          <a:lstStyle>
            <a:lvl1pPr>
              <a:defRPr sz="1000">
                <a:solidFill>
                  <a:schemeClr val="tx1"/>
                </a:solidFill>
                <a:latin typeface="Arial" pitchFamily="34" charset="0"/>
                <a:cs typeface="Arial" pitchFamily="34" charset="0"/>
              </a:defRPr>
            </a:lvl1pPr>
          </a:lstStyle>
          <a:p>
            <a:endParaRPr lang="en-US" sz="1000" dirty="0"/>
          </a:p>
        </p:txBody>
      </p:sp>
      <p:sp>
        <p:nvSpPr>
          <p:cNvPr id="11" name="Content Placeholder 9"/>
          <p:cNvSpPr>
            <a:spLocks noGrp="1" noChangeAspect="1"/>
          </p:cNvSpPr>
          <p:nvPr>
            <p:ph sz="quarter" idx="13"/>
          </p:nvPr>
        </p:nvSpPr>
        <p:spPr>
          <a:xfrm>
            <a:off x="2970069" y="944678"/>
            <a:ext cx="858928" cy="643668"/>
          </a:xfrm>
          <a:noFill/>
        </p:spPr>
        <p:txBody>
          <a:bodyPr>
            <a:noAutofit/>
          </a:bodyPr>
          <a:lstStyle>
            <a:lvl1pPr>
              <a:defRPr sz="1000">
                <a:solidFill>
                  <a:schemeClr val="tx1"/>
                </a:solidFill>
                <a:latin typeface="Arial" pitchFamily="34" charset="0"/>
                <a:cs typeface="Arial" pitchFamily="34" charset="0"/>
              </a:defRPr>
            </a:lvl1pPr>
          </a:lstStyle>
          <a:p>
            <a:endParaRPr lang="en-US" sz="1000" dirty="0"/>
          </a:p>
        </p:txBody>
      </p:sp>
      <p:sp>
        <p:nvSpPr>
          <p:cNvPr id="12" name="Content Placeholder 13"/>
          <p:cNvSpPr>
            <a:spLocks noGrp="1" noChangeAspect="1"/>
          </p:cNvSpPr>
          <p:nvPr>
            <p:ph sz="quarter" idx="17"/>
          </p:nvPr>
        </p:nvSpPr>
        <p:spPr>
          <a:xfrm>
            <a:off x="1391663" y="2027168"/>
            <a:ext cx="858928" cy="643668"/>
          </a:xfrm>
          <a:noFill/>
        </p:spPr>
        <p:txBody>
          <a:bodyPr>
            <a:noAutofit/>
          </a:bodyPr>
          <a:lstStyle>
            <a:lvl1pPr>
              <a:defRPr sz="1000">
                <a:solidFill>
                  <a:schemeClr val="tx1"/>
                </a:solidFill>
                <a:latin typeface="Arial" pitchFamily="34" charset="0"/>
                <a:cs typeface="Arial" pitchFamily="34" charset="0"/>
              </a:defRPr>
            </a:lvl1pPr>
          </a:lstStyle>
          <a:p>
            <a:endParaRPr lang="en-US" sz="1000" dirty="0"/>
          </a:p>
        </p:txBody>
      </p:sp>
      <p:sp>
        <p:nvSpPr>
          <p:cNvPr id="15"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6" name="Title 1"/>
          <p:cNvSpPr>
            <a:spLocks noGrp="1"/>
          </p:cNvSpPr>
          <p:nvPr>
            <p:ph type="title"/>
          </p:nvPr>
        </p:nvSpPr>
        <p:spPr>
          <a:xfrm>
            <a:off x="0" y="-3"/>
            <a:ext cx="4382350" cy="733428"/>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20" name="Text Placeholder 19"/>
          <p:cNvSpPr>
            <a:spLocks noGrp="1"/>
          </p:cNvSpPr>
          <p:nvPr>
            <p:ph type="body" sz="quarter" idx="20"/>
          </p:nvPr>
        </p:nvSpPr>
        <p:spPr>
          <a:xfrm>
            <a:off x="348086" y="944361"/>
            <a:ext cx="976055" cy="633915"/>
          </a:xfrm>
        </p:spPr>
        <p:txBody>
          <a:bodyPr lIns="0" tIns="0" rIns="0" bIns="0" anchor="t" anchorCtr="0">
            <a:noAutofit/>
          </a:bodyPr>
          <a:lstStyle>
            <a:lvl1pPr algn="r">
              <a:defRPr sz="1000">
                <a:solidFill>
                  <a:schemeClr val="tx1"/>
                </a:solidFill>
                <a:latin typeface="Arial" pitchFamily="34" charset="0"/>
                <a:cs typeface="Arial" pitchFamily="34" charset="0"/>
              </a:defRPr>
            </a:lvl1pPr>
            <a:lvl2pPr algn="r">
              <a:defRPr sz="1000">
                <a:solidFill>
                  <a:schemeClr val="tx1"/>
                </a:solidFill>
                <a:latin typeface="Arial" pitchFamily="34" charset="0"/>
                <a:cs typeface="Arial" pitchFamily="34" charset="0"/>
              </a:defRPr>
            </a:lvl2pPr>
            <a:lvl3pPr algn="r">
              <a:defRPr sz="1000">
                <a:solidFill>
                  <a:schemeClr val="tx1"/>
                </a:solidFill>
                <a:latin typeface="Arial" pitchFamily="34" charset="0"/>
                <a:cs typeface="Arial" pitchFamily="34" charset="0"/>
              </a:defRPr>
            </a:lvl3pPr>
            <a:lvl4pPr algn="r">
              <a:defRPr sz="1000">
                <a:solidFill>
                  <a:schemeClr val="tx1"/>
                </a:solidFill>
                <a:latin typeface="Arial" pitchFamily="34" charset="0"/>
                <a:cs typeface="Arial" pitchFamily="34" charset="0"/>
              </a:defRPr>
            </a:lvl4pPr>
            <a:lvl5pPr algn="r">
              <a:defRPr sz="1000">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9"/>
          <p:cNvSpPr>
            <a:spLocks noGrp="1"/>
          </p:cNvSpPr>
          <p:nvPr>
            <p:ph type="body" sz="quarter" idx="21"/>
          </p:nvPr>
        </p:nvSpPr>
        <p:spPr>
          <a:xfrm>
            <a:off x="352242" y="2029792"/>
            <a:ext cx="976055" cy="633915"/>
          </a:xfrm>
        </p:spPr>
        <p:txBody>
          <a:bodyPr lIns="0" tIns="0" rIns="0" anchor="t" anchorCtr="0">
            <a:noAutofit/>
          </a:bodyPr>
          <a:lstStyle>
            <a:lvl1pPr algn="r">
              <a:defRPr sz="1000">
                <a:solidFill>
                  <a:schemeClr val="tx1"/>
                </a:solidFill>
                <a:latin typeface="Arial" pitchFamily="34" charset="0"/>
                <a:cs typeface="Arial" pitchFamily="34" charset="0"/>
              </a:defRPr>
            </a:lvl1pPr>
            <a:lvl2pPr>
              <a:defRPr sz="1000">
                <a:solidFill>
                  <a:schemeClr val="tx1"/>
                </a:solidFill>
                <a:latin typeface="Arial" pitchFamily="34" charset="0"/>
                <a:cs typeface="Arial" pitchFamily="34" charset="0"/>
              </a:defRPr>
            </a:lvl2pPr>
            <a:lvl3pPr>
              <a:defRPr sz="1000">
                <a:solidFill>
                  <a:schemeClr val="tx1"/>
                </a:solidFill>
                <a:latin typeface="Arial" pitchFamily="34" charset="0"/>
                <a:cs typeface="Arial" pitchFamily="34" charset="0"/>
              </a:defRPr>
            </a:lvl3pPr>
            <a:lvl4pPr>
              <a:defRPr sz="1000">
                <a:solidFill>
                  <a:schemeClr val="tx1"/>
                </a:solidFill>
                <a:latin typeface="Arial" pitchFamily="34" charset="0"/>
                <a:cs typeface="Arial" pitchFamily="34" charset="0"/>
              </a:defRPr>
            </a:lvl4pPr>
            <a:lvl5pPr>
              <a:defRPr sz="1000">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_s2055"/>
          <p:cNvSpPr>
            <a:spLocks noChangeArrowheads="1"/>
          </p:cNvSpPr>
          <p:nvPr userDrawn="1"/>
        </p:nvSpPr>
        <p:spPr bwMode="auto">
          <a:xfrm>
            <a:off x="3896400" y="945607"/>
            <a:ext cx="971899" cy="637404"/>
          </a:xfrm>
          <a:prstGeom prst="rect">
            <a:avLst/>
          </a:prstGeom>
          <a:noFill/>
          <a:ln w="19050" cmpd="sng">
            <a:noFill/>
            <a:miter lim="800000"/>
            <a:headEnd/>
            <a:tailEnd/>
          </a:ln>
        </p:spPr>
        <p:txBody>
          <a:bodyPr wrap="square" lIns="0" tIns="0" rIns="0" bIns="0" anchor="t" anchorCtr="0">
            <a:noAutofit/>
          </a:bodyPr>
          <a:lstStyle/>
          <a:p>
            <a:pPr algn="l">
              <a:lnSpc>
                <a:spcPct val="100000"/>
              </a:lnSpc>
              <a:spcBef>
                <a:spcPts val="320"/>
              </a:spcBef>
              <a:buClrTx/>
              <a:buFontTx/>
              <a:buNone/>
            </a:pPr>
            <a:endParaRPr lang="en-US" sz="1000" dirty="0">
              <a:solidFill>
                <a:schemeClr val="tx1"/>
              </a:solidFill>
              <a:latin typeface="Arial" pitchFamily="34" charset="0"/>
              <a:cs typeface="Arial" pitchFamily="34" charset="0"/>
            </a:endParaRPr>
          </a:p>
        </p:txBody>
      </p:sp>
      <p:sp>
        <p:nvSpPr>
          <p:cNvPr id="23" name="Text Placeholder 19"/>
          <p:cNvSpPr>
            <a:spLocks noGrp="1"/>
          </p:cNvSpPr>
          <p:nvPr>
            <p:ph type="body" sz="quarter" idx="22"/>
          </p:nvPr>
        </p:nvSpPr>
        <p:spPr>
          <a:xfrm>
            <a:off x="3896400" y="2024457"/>
            <a:ext cx="976055" cy="633915"/>
          </a:xfrm>
        </p:spPr>
        <p:txBody>
          <a:bodyPr lIns="0" tIns="0" rIns="0" bIns="0" anchor="t" anchorCtr="0">
            <a:noAutofit/>
          </a:bodyPr>
          <a:lstStyle>
            <a:lvl1pPr algn="l">
              <a:defRPr sz="1000">
                <a:solidFill>
                  <a:schemeClr val="tx1"/>
                </a:solidFill>
                <a:latin typeface="Arial" pitchFamily="34" charset="0"/>
                <a:cs typeface="Arial" pitchFamily="34" charset="0"/>
              </a:defRPr>
            </a:lvl1pPr>
            <a:lvl2pPr>
              <a:defRPr sz="1000">
                <a:solidFill>
                  <a:schemeClr val="tx1"/>
                </a:solidFill>
                <a:latin typeface="Arial" pitchFamily="34" charset="0"/>
                <a:cs typeface="Arial" pitchFamily="34" charset="0"/>
              </a:defRPr>
            </a:lvl2pPr>
            <a:lvl3pPr>
              <a:defRPr sz="1000">
                <a:solidFill>
                  <a:schemeClr val="tx1"/>
                </a:solidFill>
                <a:latin typeface="Arial" pitchFamily="34" charset="0"/>
                <a:cs typeface="Arial" pitchFamily="34" charset="0"/>
              </a:defRPr>
            </a:lvl3pPr>
            <a:lvl4pPr>
              <a:defRPr sz="1000">
                <a:solidFill>
                  <a:schemeClr val="tx1"/>
                </a:solidFill>
                <a:latin typeface="Arial" pitchFamily="34" charset="0"/>
                <a:cs typeface="Arial" pitchFamily="34" charset="0"/>
              </a:defRPr>
            </a:lvl4pPr>
            <a:lvl5pPr>
              <a:defRPr sz="1000">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5"/>
          <p:cNvSpPr>
            <a:spLocks noGrp="1"/>
          </p:cNvSpPr>
          <p:nvPr>
            <p:ph type="body" sz="quarter" idx="24"/>
          </p:nvPr>
        </p:nvSpPr>
        <p:spPr>
          <a:xfrm>
            <a:off x="2114786" y="1496674"/>
            <a:ext cx="976055" cy="618223"/>
          </a:xfrm>
        </p:spPr>
        <p:txBody>
          <a:bodyPr lIns="0" tIns="0" rIns="0" bIns="0" anchor="ctr" anchorCtr="1">
            <a:noAutofit/>
          </a:bodyPr>
          <a:lstStyle>
            <a:lvl1pPr algn="ctr">
              <a:defRPr sz="1000" b="1">
                <a:solidFill>
                  <a:schemeClr val="tx1"/>
                </a:solidFill>
                <a:latin typeface="Arial" pitchFamily="34" charset="0"/>
                <a:cs typeface="Arial" pitchFamily="34" charset="0"/>
              </a:defRPr>
            </a:lvl1pPr>
            <a:lvl2pPr algn="ctr">
              <a:defRPr sz="1000" b="1">
                <a:solidFill>
                  <a:schemeClr val="tx1"/>
                </a:solidFill>
                <a:latin typeface="Arial" pitchFamily="34" charset="0"/>
                <a:cs typeface="Arial" pitchFamily="34" charset="0"/>
              </a:defRPr>
            </a:lvl2pPr>
            <a:lvl3pPr algn="ctr">
              <a:defRPr sz="1000" b="1">
                <a:solidFill>
                  <a:schemeClr val="tx1"/>
                </a:solidFill>
                <a:latin typeface="Arial" pitchFamily="34" charset="0"/>
                <a:cs typeface="Arial" pitchFamily="34" charset="0"/>
              </a:defRPr>
            </a:lvl3pPr>
            <a:lvl4pPr algn="ctr">
              <a:defRPr sz="1000" b="1">
                <a:solidFill>
                  <a:schemeClr val="tx1"/>
                </a:solidFill>
                <a:latin typeface="Arial" pitchFamily="34" charset="0"/>
                <a:cs typeface="Arial" pitchFamily="34" charset="0"/>
              </a:defRPr>
            </a:lvl4pPr>
            <a:lvl5pPr algn="ctr">
              <a:defRPr sz="1000" b="1">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5"/>
          <p:cNvSpPr>
            <a:spLocks noGrp="1"/>
          </p:cNvSpPr>
          <p:nvPr>
            <p:ph type="body" sz="quarter" idx="25"/>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3079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2" name="Title 1"/>
          <p:cNvSpPr>
            <a:spLocks noGrp="1"/>
          </p:cNvSpPr>
          <p:nvPr>
            <p:ph type="title"/>
          </p:nvPr>
        </p:nvSpPr>
        <p:spPr>
          <a:xfrm>
            <a:off x="1" y="-317"/>
            <a:ext cx="4379278" cy="731837"/>
          </a:xfrm>
          <a:noFill/>
        </p:spPr>
        <p:txBody>
          <a:bodyPr>
            <a:noAutofit/>
          </a:bodyPr>
          <a:lstStyle>
            <a:lvl1pPr marL="515938" indent="-515938">
              <a:defRPr/>
            </a:lvl1pPr>
          </a:lstStyle>
          <a:p>
            <a:r>
              <a:rPr lang="en-US" dirty="0"/>
              <a:t>Click to edit Master title style</a:t>
            </a:r>
          </a:p>
        </p:txBody>
      </p:sp>
      <p:sp>
        <p:nvSpPr>
          <p:cNvPr id="3" name="Content Placeholder 2"/>
          <p:cNvSpPr>
            <a:spLocks noGrp="1"/>
          </p:cNvSpPr>
          <p:nvPr>
            <p:ph idx="1"/>
          </p:nvPr>
        </p:nvSpPr>
        <p:spPr>
          <a:xfrm>
            <a:off x="0" y="731839"/>
            <a:ext cx="5202238" cy="2193924"/>
          </a:xfrm>
        </p:spPr>
        <p:txBody>
          <a:bodyPr>
            <a:noAutofit/>
          </a:bodyPr>
          <a:lstStyle/>
          <a:p>
            <a:pPr lvl="0"/>
            <a:endParaRPr lang="en-US" dirty="0"/>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6" name="Text Placeholder 5"/>
          <p:cNvSpPr>
            <a:spLocks noGrp="1"/>
          </p:cNvSpPr>
          <p:nvPr>
            <p:ph type="body" sz="quarter" idx="13"/>
          </p:nvPr>
        </p:nvSpPr>
        <p:spPr>
          <a:xfrm>
            <a:off x="-1480768" y="0"/>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0852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chemeClr val="tx1"/>
              </a:solidFill>
              <a:latin typeface="Arial" pitchFamily="34" charset="0"/>
              <a:cs typeface="Arial" pitchFamily="34" charset="0"/>
            </a:endParaRPr>
          </a:p>
        </p:txBody>
      </p:sp>
      <p:sp>
        <p:nvSpPr>
          <p:cNvPr id="2" name="Title Placeholder 1"/>
          <p:cNvSpPr>
            <a:spLocks noGrp="1"/>
          </p:cNvSpPr>
          <p:nvPr>
            <p:ph type="title"/>
          </p:nvPr>
        </p:nvSpPr>
        <p:spPr>
          <a:xfrm>
            <a:off x="0" y="-317"/>
            <a:ext cx="4379278" cy="731837"/>
          </a:xfrm>
          <a:prstGeom prst="rect">
            <a:avLst/>
          </a:prstGeom>
          <a:noFill/>
        </p:spPr>
        <p:txBody>
          <a:bodyPr vert="horz" lIns="82296" tIns="0" rIns="82296" bIns="0" rtlCol="0" anchor="ctr">
            <a:normAutofit/>
          </a:bodyPr>
          <a:lstStyle/>
          <a:p>
            <a:r>
              <a:rPr lang="en-US" dirty="0"/>
              <a:t>Click to edit Master title style</a:t>
            </a:r>
          </a:p>
        </p:txBody>
      </p:sp>
      <p:sp>
        <p:nvSpPr>
          <p:cNvPr id="3" name="Text Placeholder 2"/>
          <p:cNvSpPr>
            <a:spLocks noGrp="1"/>
          </p:cNvSpPr>
          <p:nvPr>
            <p:ph type="body" idx="1"/>
          </p:nvPr>
        </p:nvSpPr>
        <p:spPr>
          <a:xfrm>
            <a:off x="76200" y="792163"/>
            <a:ext cx="5046663" cy="20716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4379278" y="0"/>
            <a:ext cx="822960"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0" y="734919"/>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6778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32" r:id="rId13"/>
  </p:sldLayoutIdLst>
  <p:hf sldNum="0" hdr="0" dt="0"/>
  <p:txStyles>
    <p:titleStyle>
      <a:lvl1pPr marL="515938" indent="-515938" algn="l" defTabSz="464424" rtl="0" eaLnBrk="1" latinLnBrk="0" hangingPunct="1">
        <a:lnSpc>
          <a:spcPts val="1600"/>
        </a:lnSpc>
        <a:spcBef>
          <a:spcPct val="0"/>
        </a:spcBef>
        <a:buNone/>
        <a:defRPr sz="1200" b="1" kern="1200" spc="0" baseline="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10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accent1"/>
        </a:buClr>
        <a:buFont typeface="Wingdings" pitchFamily="2" charset="2"/>
        <a:buChar char="§"/>
        <a:defRPr sz="10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10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10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1000"/>
        </a:spcAft>
        <a:buFont typeface="Arial" pitchFamily="34" charset="0"/>
        <a:buChar char="»"/>
        <a:defRPr sz="10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1638" userDrawn="1">
          <p15:clr>
            <a:srgbClr val="F26B43"/>
          </p15:clr>
        </p15:guide>
        <p15:guide id="2" pos="49" userDrawn="1">
          <p15:clr>
            <a:srgbClr val="F26B43"/>
          </p15:clr>
        </p15:guide>
        <p15:guide id="3" pos="1601" userDrawn="1">
          <p15:clr>
            <a:srgbClr val="F26B43"/>
          </p15:clr>
        </p15:guide>
        <p15:guide id="4" pos="1673" userDrawn="1">
          <p15:clr>
            <a:srgbClr val="F26B43"/>
          </p15:clr>
        </p15:guide>
        <p15:guide id="5" pos="3229" userDrawn="1">
          <p15:clr>
            <a:srgbClr val="F26B43"/>
          </p15:clr>
        </p15:guide>
        <p15:guide id="6" orient="horz" pos="94" userDrawn="1">
          <p15:clr>
            <a:srgbClr val="F26B43"/>
          </p15:clr>
        </p15:guide>
        <p15:guide id="7" orient="horz" pos="461" userDrawn="1">
          <p15:clr>
            <a:srgbClr val="F26B43"/>
          </p15:clr>
        </p15:guide>
        <p15:guide id="8" orient="horz" pos="500" userDrawn="1">
          <p15:clr>
            <a:srgbClr val="F26B43"/>
          </p15:clr>
        </p15:guide>
        <p15:guide id="9" orient="horz" pos="18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chemeClr val="tx1"/>
              </a:solidFill>
              <a:latin typeface="Arial" pitchFamily="34" charset="0"/>
              <a:cs typeface="Arial" pitchFamily="34" charset="0"/>
            </a:endParaRPr>
          </a:p>
        </p:txBody>
      </p:sp>
      <p:sp>
        <p:nvSpPr>
          <p:cNvPr id="2" name="Title Placeholder 1"/>
          <p:cNvSpPr>
            <a:spLocks noGrp="1"/>
          </p:cNvSpPr>
          <p:nvPr>
            <p:ph type="title"/>
          </p:nvPr>
        </p:nvSpPr>
        <p:spPr>
          <a:xfrm>
            <a:off x="0" y="-317"/>
            <a:ext cx="4437709" cy="731837"/>
          </a:xfrm>
          <a:prstGeom prst="rect">
            <a:avLst/>
          </a:prstGeom>
          <a:noFill/>
        </p:spPr>
        <p:txBody>
          <a:bodyPr vert="horz" lIns="82296" tIns="0" rIns="82296" bIns="0" rtlCol="0" anchor="ctr">
            <a:noAutofit/>
          </a:bodyPr>
          <a:lstStyle/>
          <a:p>
            <a:r>
              <a:rPr lang="en-US" dirty="0"/>
              <a:t>Click to edit Master title style</a:t>
            </a:r>
          </a:p>
        </p:txBody>
      </p:sp>
      <p:sp>
        <p:nvSpPr>
          <p:cNvPr id="9" name="TextBox 8"/>
          <p:cNvSpPr txBox="1"/>
          <p:nvPr/>
        </p:nvSpPr>
        <p:spPr>
          <a:xfrm>
            <a:off x="4931329" y="-280939"/>
            <a:ext cx="264277" cy="461665"/>
          </a:xfrm>
          <a:prstGeom prst="rect">
            <a:avLst/>
          </a:prstGeom>
          <a:noFill/>
        </p:spPr>
        <p:txBody>
          <a:bodyPr wrap="square" rtlCol="0">
            <a:spAutoFit/>
          </a:bodyPr>
          <a:lstStyle/>
          <a:p>
            <a:r>
              <a:rPr lang="en-US" sz="2400" dirty="0">
                <a:solidFill>
                  <a:schemeClr val="tx1"/>
                </a:solidFill>
              </a:rPr>
              <a:t>*</a:t>
            </a:r>
          </a:p>
        </p:txBody>
      </p:sp>
      <p:sp>
        <p:nvSpPr>
          <p:cNvPr id="8" name="Text Placeholder 2"/>
          <p:cNvSpPr>
            <a:spLocks noGrp="1"/>
          </p:cNvSpPr>
          <p:nvPr>
            <p:ph type="body" idx="1"/>
          </p:nvPr>
        </p:nvSpPr>
        <p:spPr>
          <a:xfrm>
            <a:off x="76200" y="792163"/>
            <a:ext cx="5046663" cy="20716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 name="Straight Connector 13"/>
          <p:cNvCxnSpPr/>
          <p:nvPr/>
        </p:nvCxnSpPr>
        <p:spPr>
          <a:xfrm>
            <a:off x="0" y="734919"/>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0" y="2929687"/>
            <a:ext cx="5202237" cy="246221"/>
          </a:xfrm>
          <a:prstGeom prst="rect">
            <a:avLst/>
          </a:prstGeom>
          <a:gradFill flip="none" rotWithShape="1">
            <a:gsLst>
              <a:gs pos="0">
                <a:schemeClr val="bg2"/>
              </a:gs>
              <a:gs pos="50000">
                <a:schemeClr val="bg2">
                  <a:lumMod val="20000"/>
                  <a:lumOff val="80000"/>
                </a:schemeClr>
              </a:gs>
              <a:gs pos="100000">
                <a:schemeClr val="bg1"/>
              </a:gs>
            </a:gsLst>
            <a:lin ang="5400000" scaled="0"/>
            <a:tileRect/>
          </a:gradFill>
        </p:spPr>
        <p:txBody>
          <a:bodyPr wrap="square" rtlCol="0">
            <a:spAutoFit/>
          </a:bodyPr>
          <a:lstStyle/>
          <a:p>
            <a:pPr algn="r"/>
            <a:endParaRPr lang="en-US" sz="1000" b="1" dirty="0">
              <a:solidFill>
                <a:schemeClr val="accent2"/>
              </a:solidFill>
              <a:latin typeface="Arial" pitchFamily="34" charset="0"/>
              <a:cs typeface="Arial" pitchFamily="34" charset="0"/>
            </a:endParaRPr>
          </a:p>
        </p:txBody>
      </p:sp>
      <p:sp>
        <p:nvSpPr>
          <p:cNvPr id="10" name="Footer Placeholder 2"/>
          <p:cNvSpPr>
            <a:spLocks noGrp="1"/>
          </p:cNvSpPr>
          <p:nvPr>
            <p:ph type="ftr" sz="quarter" idx="3"/>
          </p:nvPr>
        </p:nvSpPr>
        <p:spPr>
          <a:xfrm>
            <a:off x="3476625" y="2975009"/>
            <a:ext cx="1646238" cy="155575"/>
          </a:xfrm>
          <a:prstGeom prst="rect">
            <a:avLst/>
          </a:prstGeom>
        </p:spPr>
        <p:txBody>
          <a:bodyPr vert="horz" lIns="91440" tIns="45720" rIns="91440" bIns="45720" rtlCol="0" anchor="ctr"/>
          <a:lstStyle>
            <a:lvl1pPr algn="r">
              <a:defRPr sz="1200" b="1">
                <a:solidFill>
                  <a:schemeClr val="accent2"/>
                </a:solidFill>
              </a:defRPr>
            </a:lvl1pPr>
          </a:lstStyle>
          <a:p>
            <a:r>
              <a:rPr lang="en-US" dirty="0"/>
              <a:t>Done</a:t>
            </a:r>
          </a:p>
        </p:txBody>
      </p:sp>
    </p:spTree>
    <p:extLst>
      <p:ext uri="{BB962C8B-B14F-4D97-AF65-F5344CB8AC3E}">
        <p14:creationId xmlns:p14="http://schemas.microsoft.com/office/powerpoint/2010/main" val="205592970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21" r:id="rId4"/>
    <p:sldLayoutId id="2147483722" r:id="rId5"/>
    <p:sldLayoutId id="2147483723" r:id="rId6"/>
  </p:sldLayoutIdLst>
  <p:hf sldNum="0" hdr="0" dt="0"/>
  <p:txStyles>
    <p:titleStyle>
      <a:lvl1pPr marL="515938" indent="-515938" algn="l" defTabSz="464424" rtl="0" eaLnBrk="1" latinLnBrk="0" hangingPunct="1">
        <a:lnSpc>
          <a:spcPts val="1600"/>
        </a:lnSpc>
        <a:spcBef>
          <a:spcPct val="0"/>
        </a:spcBef>
        <a:buNone/>
        <a:defRPr sz="1200" b="1" kern="120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9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tx2"/>
        </a:buClr>
        <a:buFont typeface="Wingdings" pitchFamily="2" charset="2"/>
        <a:buChar char="§"/>
        <a:defRPr sz="9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9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1638" userDrawn="1">
          <p15:clr>
            <a:srgbClr val="F26B43"/>
          </p15:clr>
        </p15:guide>
        <p15:guide id="2" pos="48" userDrawn="1">
          <p15:clr>
            <a:srgbClr val="F26B43"/>
          </p15:clr>
        </p15:guide>
        <p15:guide id="3" pos="1601" userDrawn="1">
          <p15:clr>
            <a:srgbClr val="F26B43"/>
          </p15:clr>
        </p15:guide>
        <p15:guide id="4" pos="1673" userDrawn="1">
          <p15:clr>
            <a:srgbClr val="F26B43"/>
          </p15:clr>
        </p15:guide>
        <p15:guide id="5" pos="3225" userDrawn="1">
          <p15:clr>
            <a:srgbClr val="F26B43"/>
          </p15:clr>
        </p15:guide>
        <p15:guide id="6" orient="horz" pos="91" userDrawn="1">
          <p15:clr>
            <a:srgbClr val="F26B43"/>
          </p15:clr>
        </p15:guide>
        <p15:guide id="7" orient="horz" pos="461" userDrawn="1">
          <p15:clr>
            <a:srgbClr val="F26B43"/>
          </p15:clr>
        </p15:guide>
        <p15:guide id="8" orient="horz" pos="498" userDrawn="1">
          <p15:clr>
            <a:srgbClr val="F26B43"/>
          </p15:clr>
        </p15:guide>
        <p15:guide id="9" orient="horz" pos="180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dirty="0">
              <a:solidFill>
                <a:schemeClr val="tx1"/>
              </a:solidFill>
              <a:latin typeface="Arial" pitchFamily="34" charset="0"/>
              <a:cs typeface="Arial" pitchFamily="34" charset="0"/>
            </a:endParaRPr>
          </a:p>
        </p:txBody>
      </p:sp>
      <p:sp>
        <p:nvSpPr>
          <p:cNvPr id="2" name="Title Placeholder 1"/>
          <p:cNvSpPr>
            <a:spLocks noGrp="1"/>
          </p:cNvSpPr>
          <p:nvPr>
            <p:ph type="title"/>
          </p:nvPr>
        </p:nvSpPr>
        <p:spPr>
          <a:xfrm>
            <a:off x="1" y="-317"/>
            <a:ext cx="5202237" cy="731837"/>
          </a:xfrm>
          <a:prstGeom prst="rect">
            <a:avLst/>
          </a:prstGeom>
        </p:spPr>
        <p:txBody>
          <a:bodyPr vert="horz" lIns="82296" tIns="0" rIns="82296" bIns="0" rtlCol="0" anchor="ctr">
            <a:noAutofit/>
          </a:bodyPr>
          <a:lstStyle/>
          <a:p>
            <a:r>
              <a:rPr lang="en-US" dirty="0"/>
              <a:t>Click to edit Master title style</a:t>
            </a:r>
          </a:p>
        </p:txBody>
      </p:sp>
      <p:sp>
        <p:nvSpPr>
          <p:cNvPr id="13" name="Text Placeholder 2"/>
          <p:cNvSpPr>
            <a:spLocks noGrp="1"/>
          </p:cNvSpPr>
          <p:nvPr>
            <p:ph type="body" idx="1"/>
          </p:nvPr>
        </p:nvSpPr>
        <p:spPr>
          <a:xfrm>
            <a:off x="76200" y="792163"/>
            <a:ext cx="3550927" cy="207168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p:cNvCxnSpPr/>
          <p:nvPr/>
        </p:nvCxnSpPr>
        <p:spPr>
          <a:xfrm>
            <a:off x="0" y="728341"/>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12464" y="730591"/>
            <a:ext cx="1490472" cy="1335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10800000">
            <a:off x="3712464" y="2065615"/>
            <a:ext cx="1490568" cy="860148"/>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chemeClr val="tx1"/>
              </a:solidFill>
              <a:latin typeface="Arial" pitchFamily="34" charset="0"/>
              <a:cs typeface="Arial" pitchFamily="34" charset="0"/>
            </a:endParaRPr>
          </a:p>
        </p:txBody>
      </p:sp>
      <p:cxnSp>
        <p:nvCxnSpPr>
          <p:cNvPr id="22" name="Straight Connector 21"/>
          <p:cNvCxnSpPr/>
          <p:nvPr/>
        </p:nvCxnSpPr>
        <p:spPr>
          <a:xfrm>
            <a:off x="3712464" y="2065615"/>
            <a:ext cx="1490568" cy="3399"/>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711758" y="2073185"/>
            <a:ext cx="1490568" cy="3399"/>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87967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Lst>
  <p:hf sldNum="0" hdr="0" dt="0"/>
  <p:txStyles>
    <p:titleStyle>
      <a:lvl1pPr marL="515938" indent="-515938" algn="l" defTabSz="464424" rtl="0" eaLnBrk="1" latinLnBrk="0" hangingPunct="1">
        <a:lnSpc>
          <a:spcPts val="1600"/>
        </a:lnSpc>
        <a:spcBef>
          <a:spcPct val="0"/>
        </a:spcBef>
        <a:buNone/>
        <a:defRPr sz="1200" b="1" kern="120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10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accent1"/>
        </a:buClr>
        <a:buFont typeface="Wingdings" pitchFamily="2" charset="2"/>
        <a:buChar char="§"/>
        <a:defRPr sz="10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10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10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500"/>
        </a:spcAft>
        <a:buFont typeface="Arial" pitchFamily="34" charset="0"/>
        <a:buChar char="»"/>
        <a:defRPr sz="10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1638" userDrawn="1">
          <p15:clr>
            <a:srgbClr val="F26B43"/>
          </p15:clr>
        </p15:guide>
        <p15:guide id="2" pos="1671" userDrawn="1">
          <p15:clr>
            <a:srgbClr val="F26B43"/>
          </p15:clr>
        </p15:guide>
        <p15:guide id="3" pos="1605" userDrawn="1">
          <p15:clr>
            <a:srgbClr val="F26B43"/>
          </p15:clr>
        </p15:guide>
        <p15:guide id="4" pos="3225" userDrawn="1">
          <p15:clr>
            <a:srgbClr val="F26B43"/>
          </p15:clr>
        </p15:guide>
        <p15:guide id="5" pos="48" userDrawn="1">
          <p15:clr>
            <a:srgbClr val="F26B43"/>
          </p15:clr>
        </p15:guide>
        <p15:guide id="6" orient="horz" pos="93" userDrawn="1">
          <p15:clr>
            <a:srgbClr val="F26B43"/>
          </p15:clr>
        </p15:guide>
        <p15:guide id="7" orient="horz" pos="462" userDrawn="1">
          <p15:clr>
            <a:srgbClr val="F26B43"/>
          </p15:clr>
        </p15:guide>
        <p15:guide id="8" orient="horz" pos="501" userDrawn="1">
          <p15:clr>
            <a:srgbClr val="F26B43"/>
          </p15:clr>
        </p15:guide>
        <p15:guide id="9" orient="horz" pos="180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BD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2843" y="65019"/>
            <a:ext cx="4875192" cy="305444"/>
          </a:xfrm>
          <a:prstGeom prst="rect">
            <a:avLst/>
          </a:prstGeom>
        </p:spPr>
        <p:txBody>
          <a:bodyPr vert="horz" lIns="46415" tIns="23207" rIns="46415" bIns="23207" rtlCol="0" anchor="ctr">
            <a:normAutofit/>
          </a:bodyPr>
          <a:lstStyle/>
          <a:p>
            <a:r>
              <a:rPr lang="en-US" dirty="0"/>
              <a:t>This master for development use only.</a:t>
            </a:r>
          </a:p>
        </p:txBody>
      </p:sp>
      <p:sp>
        <p:nvSpPr>
          <p:cNvPr id="3" name="Text Placeholder 2"/>
          <p:cNvSpPr>
            <a:spLocks noGrp="1"/>
          </p:cNvSpPr>
          <p:nvPr>
            <p:ph type="body" idx="1"/>
          </p:nvPr>
        </p:nvSpPr>
        <p:spPr>
          <a:xfrm>
            <a:off x="172843" y="422610"/>
            <a:ext cx="4875192" cy="2470644"/>
          </a:xfrm>
          <a:prstGeom prst="rect">
            <a:avLst/>
          </a:prstGeom>
        </p:spPr>
        <p:txBody>
          <a:bodyPr vert="horz" lIns="46415" tIns="23207" rIns="46415" bIns="2320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4824408"/>
      </p:ext>
    </p:extLst>
  </p:cSld>
  <p:clrMap bg1="lt1" tx1="dk1" bg2="lt2" tx2="dk2" accent1="accent1" accent2="accent2" accent3="accent3" accent4="accent4" accent5="accent5" accent6="accent6" hlink="hlink" folHlink="folHlink"/>
  <p:sldLayoutIdLst>
    <p:sldLayoutId id="2147483730" r:id="rId1"/>
    <p:sldLayoutId id="2147483733" r:id="rId2"/>
  </p:sldLayoutIdLst>
  <p:hf sldNum="0" hdr="0" dt="0"/>
  <p:txStyles>
    <p:titleStyle>
      <a:lvl1pPr algn="ctr" defTabSz="232074" rtl="0" eaLnBrk="1" latinLnBrk="0" hangingPunct="1">
        <a:spcBef>
          <a:spcPct val="0"/>
        </a:spcBef>
        <a:buNone/>
        <a:defRPr sz="1300" b="1" kern="1200">
          <a:solidFill>
            <a:schemeClr val="tx1"/>
          </a:solidFill>
          <a:latin typeface="Arial"/>
          <a:ea typeface="+mj-ea"/>
          <a:cs typeface="+mj-cs"/>
        </a:defRPr>
      </a:lvl1pPr>
    </p:titleStyle>
    <p:bodyStyle>
      <a:lvl1pPr marL="0" indent="0" algn="l" defTabSz="232074" rtl="0" eaLnBrk="1" latinLnBrk="0" hangingPunct="1">
        <a:spcBef>
          <a:spcPct val="20000"/>
        </a:spcBef>
        <a:buFont typeface="Arial"/>
        <a:buNone/>
        <a:defRPr sz="700" kern="1200">
          <a:solidFill>
            <a:schemeClr val="tx1"/>
          </a:solidFill>
          <a:latin typeface="Arial"/>
          <a:ea typeface="+mn-ea"/>
          <a:cs typeface="+mn-cs"/>
        </a:defRPr>
      </a:lvl1pPr>
      <a:lvl2pPr marL="377122" indent="-145047" algn="l" defTabSz="232074" rtl="0" eaLnBrk="1" latinLnBrk="0" hangingPunct="1">
        <a:spcBef>
          <a:spcPct val="20000"/>
        </a:spcBef>
        <a:buFont typeface="Arial"/>
        <a:buChar char="–"/>
        <a:defRPr sz="700" kern="1200">
          <a:solidFill>
            <a:schemeClr val="tx1"/>
          </a:solidFill>
          <a:latin typeface="Arial"/>
          <a:ea typeface="+mn-ea"/>
          <a:cs typeface="+mn-cs"/>
        </a:defRPr>
      </a:lvl2pPr>
      <a:lvl3pPr marL="580187" indent="-116038" algn="l" defTabSz="232074" rtl="0" eaLnBrk="1" latinLnBrk="0" hangingPunct="1">
        <a:spcBef>
          <a:spcPct val="20000"/>
        </a:spcBef>
        <a:buFont typeface="Arial"/>
        <a:buChar char="•"/>
        <a:defRPr sz="700" kern="1200">
          <a:solidFill>
            <a:schemeClr val="tx1"/>
          </a:solidFill>
          <a:latin typeface="Arial"/>
          <a:ea typeface="+mn-ea"/>
          <a:cs typeface="+mn-cs"/>
        </a:defRPr>
      </a:lvl3pPr>
      <a:lvl4pPr marL="812262" indent="-116038" algn="l" defTabSz="232074" rtl="0" eaLnBrk="1" latinLnBrk="0" hangingPunct="1">
        <a:spcBef>
          <a:spcPct val="20000"/>
        </a:spcBef>
        <a:buFont typeface="Arial"/>
        <a:buChar char="–"/>
        <a:defRPr sz="700" kern="1200">
          <a:solidFill>
            <a:schemeClr val="tx1"/>
          </a:solidFill>
          <a:latin typeface="Arial"/>
          <a:ea typeface="+mn-ea"/>
          <a:cs typeface="+mn-cs"/>
        </a:defRPr>
      </a:lvl4pPr>
      <a:lvl5pPr marL="1044337" indent="-116038" algn="l" defTabSz="232074" rtl="0" eaLnBrk="1" latinLnBrk="0" hangingPunct="1">
        <a:spcBef>
          <a:spcPct val="20000"/>
        </a:spcBef>
        <a:buFont typeface="Arial"/>
        <a:buChar char="»"/>
        <a:defRPr sz="700" kern="1200">
          <a:solidFill>
            <a:schemeClr val="tx1"/>
          </a:solidFill>
          <a:latin typeface="Arial"/>
          <a:ea typeface="+mn-ea"/>
          <a:cs typeface="+mn-cs"/>
        </a:defRPr>
      </a:lvl5pPr>
      <a:lvl6pPr marL="1276412" indent="-116038" algn="l" defTabSz="232074" rtl="0" eaLnBrk="1" latinLnBrk="0" hangingPunct="1">
        <a:spcBef>
          <a:spcPct val="20000"/>
        </a:spcBef>
        <a:buFont typeface="Arial"/>
        <a:buChar char="•"/>
        <a:defRPr sz="1100" kern="1200">
          <a:solidFill>
            <a:schemeClr val="tx1"/>
          </a:solidFill>
          <a:latin typeface="+mn-lt"/>
          <a:ea typeface="+mn-ea"/>
          <a:cs typeface="+mn-cs"/>
        </a:defRPr>
      </a:lvl6pPr>
      <a:lvl7pPr marL="1508487" indent="-116038" algn="l" defTabSz="232074" rtl="0" eaLnBrk="1" latinLnBrk="0" hangingPunct="1">
        <a:spcBef>
          <a:spcPct val="20000"/>
        </a:spcBef>
        <a:buFont typeface="Arial"/>
        <a:buChar char="•"/>
        <a:defRPr sz="1100" kern="1200">
          <a:solidFill>
            <a:schemeClr val="tx1"/>
          </a:solidFill>
          <a:latin typeface="+mn-lt"/>
          <a:ea typeface="+mn-ea"/>
          <a:cs typeface="+mn-cs"/>
        </a:defRPr>
      </a:lvl7pPr>
      <a:lvl8pPr marL="1740561" indent="-116038" algn="l" defTabSz="232074" rtl="0" eaLnBrk="1" latinLnBrk="0" hangingPunct="1">
        <a:spcBef>
          <a:spcPct val="20000"/>
        </a:spcBef>
        <a:buFont typeface="Arial"/>
        <a:buChar char="•"/>
        <a:defRPr sz="1100" kern="1200">
          <a:solidFill>
            <a:schemeClr val="tx1"/>
          </a:solidFill>
          <a:latin typeface="+mn-lt"/>
          <a:ea typeface="+mn-ea"/>
          <a:cs typeface="+mn-cs"/>
        </a:defRPr>
      </a:lvl8pPr>
      <a:lvl9pPr marL="1972636" indent="-116038" algn="l" defTabSz="232074" rtl="0" eaLnBrk="1" latinLnBrk="0" hangingPunct="1">
        <a:spcBef>
          <a:spcPct val="20000"/>
        </a:spcBef>
        <a:buFont typeface="Arial"/>
        <a:buChar char="•"/>
        <a:defRPr sz="1100" kern="1200">
          <a:solidFill>
            <a:schemeClr val="tx1"/>
          </a:solidFill>
          <a:latin typeface="+mn-lt"/>
          <a:ea typeface="+mn-ea"/>
          <a:cs typeface="+mn-cs"/>
        </a:defRPr>
      </a:lvl9pPr>
    </p:bodyStyle>
    <p:otherStyle>
      <a:defPPr>
        <a:defRPr lang="en-US"/>
      </a:defPPr>
      <a:lvl1pPr marL="0" algn="l" defTabSz="232074" rtl="0" eaLnBrk="1" latinLnBrk="0" hangingPunct="1">
        <a:defRPr sz="1000" kern="1200">
          <a:solidFill>
            <a:schemeClr val="tx1"/>
          </a:solidFill>
          <a:latin typeface="+mn-lt"/>
          <a:ea typeface="+mn-ea"/>
          <a:cs typeface="+mn-cs"/>
        </a:defRPr>
      </a:lvl1pPr>
      <a:lvl2pPr marL="232074" algn="l" defTabSz="232074" rtl="0" eaLnBrk="1" latinLnBrk="0" hangingPunct="1">
        <a:defRPr sz="1000" kern="1200">
          <a:solidFill>
            <a:schemeClr val="tx1"/>
          </a:solidFill>
          <a:latin typeface="+mn-lt"/>
          <a:ea typeface="+mn-ea"/>
          <a:cs typeface="+mn-cs"/>
        </a:defRPr>
      </a:lvl2pPr>
      <a:lvl3pPr marL="464149" algn="l" defTabSz="232074" rtl="0" eaLnBrk="1" latinLnBrk="0" hangingPunct="1">
        <a:defRPr sz="1000" kern="1200">
          <a:solidFill>
            <a:schemeClr val="tx1"/>
          </a:solidFill>
          <a:latin typeface="+mn-lt"/>
          <a:ea typeface="+mn-ea"/>
          <a:cs typeface="+mn-cs"/>
        </a:defRPr>
      </a:lvl3pPr>
      <a:lvl4pPr marL="696225" algn="l" defTabSz="232074" rtl="0" eaLnBrk="1" latinLnBrk="0" hangingPunct="1">
        <a:defRPr sz="1000" kern="1200">
          <a:solidFill>
            <a:schemeClr val="tx1"/>
          </a:solidFill>
          <a:latin typeface="+mn-lt"/>
          <a:ea typeface="+mn-ea"/>
          <a:cs typeface="+mn-cs"/>
        </a:defRPr>
      </a:lvl4pPr>
      <a:lvl5pPr marL="928300" algn="l" defTabSz="232074" rtl="0" eaLnBrk="1" latinLnBrk="0" hangingPunct="1">
        <a:defRPr sz="1000" kern="1200">
          <a:solidFill>
            <a:schemeClr val="tx1"/>
          </a:solidFill>
          <a:latin typeface="+mn-lt"/>
          <a:ea typeface="+mn-ea"/>
          <a:cs typeface="+mn-cs"/>
        </a:defRPr>
      </a:lvl5pPr>
      <a:lvl6pPr marL="1160374" algn="l" defTabSz="232074" rtl="0" eaLnBrk="1" latinLnBrk="0" hangingPunct="1">
        <a:defRPr sz="1000" kern="1200">
          <a:solidFill>
            <a:schemeClr val="tx1"/>
          </a:solidFill>
          <a:latin typeface="+mn-lt"/>
          <a:ea typeface="+mn-ea"/>
          <a:cs typeface="+mn-cs"/>
        </a:defRPr>
      </a:lvl6pPr>
      <a:lvl7pPr marL="1392449" algn="l" defTabSz="232074" rtl="0" eaLnBrk="1" latinLnBrk="0" hangingPunct="1">
        <a:defRPr sz="1000" kern="1200">
          <a:solidFill>
            <a:schemeClr val="tx1"/>
          </a:solidFill>
          <a:latin typeface="+mn-lt"/>
          <a:ea typeface="+mn-ea"/>
          <a:cs typeface="+mn-cs"/>
        </a:defRPr>
      </a:lvl7pPr>
      <a:lvl8pPr marL="1624523" algn="l" defTabSz="232074" rtl="0" eaLnBrk="1" latinLnBrk="0" hangingPunct="1">
        <a:defRPr sz="1000" kern="1200">
          <a:solidFill>
            <a:schemeClr val="tx1"/>
          </a:solidFill>
          <a:latin typeface="+mn-lt"/>
          <a:ea typeface="+mn-ea"/>
          <a:cs typeface="+mn-cs"/>
        </a:defRPr>
      </a:lvl8pPr>
      <a:lvl9pPr marL="1856598" algn="l" defTabSz="232074" rtl="0" eaLnBrk="1" latinLnBrk="0" hangingPunct="1">
        <a:defRPr sz="1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BD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2843" y="65021"/>
            <a:ext cx="4875192" cy="305444"/>
          </a:xfrm>
          <a:prstGeom prst="rect">
            <a:avLst/>
          </a:prstGeom>
        </p:spPr>
        <p:txBody>
          <a:bodyPr vert="horz" lIns="46414" tIns="23205" rIns="46414" bIns="23205" rtlCol="0" anchor="ctr">
            <a:normAutofit/>
          </a:bodyPr>
          <a:lstStyle/>
          <a:p>
            <a:r>
              <a:rPr lang="en-US" dirty="0"/>
              <a:t>This master for development use only.</a:t>
            </a:r>
          </a:p>
        </p:txBody>
      </p:sp>
      <p:sp>
        <p:nvSpPr>
          <p:cNvPr id="3" name="Text Placeholder 2"/>
          <p:cNvSpPr>
            <a:spLocks noGrp="1"/>
          </p:cNvSpPr>
          <p:nvPr>
            <p:ph type="body" idx="1"/>
          </p:nvPr>
        </p:nvSpPr>
        <p:spPr>
          <a:xfrm>
            <a:off x="172843" y="422610"/>
            <a:ext cx="4875192" cy="2470644"/>
          </a:xfrm>
          <a:prstGeom prst="rect">
            <a:avLst/>
          </a:prstGeom>
        </p:spPr>
        <p:txBody>
          <a:bodyPr vert="horz" lIns="46414" tIns="23205" rIns="46414" bIns="2320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4222678"/>
      </p:ext>
    </p:extLst>
  </p:cSld>
  <p:clrMap bg1="lt1" tx1="dk1" bg2="lt2" tx2="dk2" accent1="accent1" accent2="accent2" accent3="accent3" accent4="accent4" accent5="accent5" accent6="accent6" hlink="hlink" folHlink="folHlink"/>
  <p:sldLayoutIdLst>
    <p:sldLayoutId id="2147483735" r:id="rId1"/>
    <p:sldLayoutId id="2147483736" r:id="rId2"/>
  </p:sldLayoutIdLst>
  <p:hf sldNum="0" hdr="0" dt="0"/>
  <p:txStyles>
    <p:titleStyle>
      <a:lvl1pPr algn="ctr" defTabSz="232065" rtl="0" eaLnBrk="1" latinLnBrk="0" hangingPunct="1">
        <a:spcBef>
          <a:spcPct val="0"/>
        </a:spcBef>
        <a:buNone/>
        <a:defRPr sz="1300" b="1" kern="1200">
          <a:solidFill>
            <a:schemeClr val="tx1"/>
          </a:solidFill>
          <a:latin typeface="Arial"/>
          <a:ea typeface="+mj-ea"/>
          <a:cs typeface="+mj-cs"/>
        </a:defRPr>
      </a:lvl1pPr>
    </p:titleStyle>
    <p:bodyStyle>
      <a:lvl1pPr marL="0" indent="0" algn="l" defTabSz="232065" rtl="0" eaLnBrk="1" latinLnBrk="0" hangingPunct="1">
        <a:spcBef>
          <a:spcPct val="20000"/>
        </a:spcBef>
        <a:buFont typeface="Arial"/>
        <a:buNone/>
        <a:defRPr sz="700" kern="1200">
          <a:solidFill>
            <a:schemeClr val="tx1"/>
          </a:solidFill>
          <a:latin typeface="Arial"/>
          <a:ea typeface="+mn-ea"/>
          <a:cs typeface="+mn-cs"/>
        </a:defRPr>
      </a:lvl1pPr>
      <a:lvl2pPr marL="377107" indent="-145042" algn="l" defTabSz="232065" rtl="0" eaLnBrk="1" latinLnBrk="0" hangingPunct="1">
        <a:spcBef>
          <a:spcPct val="20000"/>
        </a:spcBef>
        <a:buFont typeface="Arial"/>
        <a:buChar char="–"/>
        <a:defRPr sz="700" kern="1200">
          <a:solidFill>
            <a:schemeClr val="tx1"/>
          </a:solidFill>
          <a:latin typeface="Arial"/>
          <a:ea typeface="+mn-ea"/>
          <a:cs typeface="+mn-cs"/>
        </a:defRPr>
      </a:lvl2pPr>
      <a:lvl3pPr marL="580163" indent="-116032" algn="l" defTabSz="232065" rtl="0" eaLnBrk="1" latinLnBrk="0" hangingPunct="1">
        <a:spcBef>
          <a:spcPct val="20000"/>
        </a:spcBef>
        <a:buFont typeface="Arial"/>
        <a:buChar char="•"/>
        <a:defRPr sz="700" kern="1200">
          <a:solidFill>
            <a:schemeClr val="tx1"/>
          </a:solidFill>
          <a:latin typeface="Arial"/>
          <a:ea typeface="+mn-ea"/>
          <a:cs typeface="+mn-cs"/>
        </a:defRPr>
      </a:lvl3pPr>
      <a:lvl4pPr marL="812230" indent="-116032" algn="l" defTabSz="232065" rtl="0" eaLnBrk="1" latinLnBrk="0" hangingPunct="1">
        <a:spcBef>
          <a:spcPct val="20000"/>
        </a:spcBef>
        <a:buFont typeface="Arial"/>
        <a:buChar char="–"/>
        <a:defRPr sz="700" kern="1200">
          <a:solidFill>
            <a:schemeClr val="tx1"/>
          </a:solidFill>
          <a:latin typeface="Arial"/>
          <a:ea typeface="+mn-ea"/>
          <a:cs typeface="+mn-cs"/>
        </a:defRPr>
      </a:lvl4pPr>
      <a:lvl5pPr marL="1044294" indent="-116032" algn="l" defTabSz="232065" rtl="0" eaLnBrk="1" latinLnBrk="0" hangingPunct="1">
        <a:spcBef>
          <a:spcPct val="20000"/>
        </a:spcBef>
        <a:buFont typeface="Arial"/>
        <a:buChar char="»"/>
        <a:defRPr sz="700" kern="1200">
          <a:solidFill>
            <a:schemeClr val="tx1"/>
          </a:solidFill>
          <a:latin typeface="Arial"/>
          <a:ea typeface="+mn-ea"/>
          <a:cs typeface="+mn-cs"/>
        </a:defRPr>
      </a:lvl5pPr>
      <a:lvl6pPr marL="1276359" indent="-116032" algn="l" defTabSz="232065" rtl="0" eaLnBrk="1" latinLnBrk="0" hangingPunct="1">
        <a:spcBef>
          <a:spcPct val="20000"/>
        </a:spcBef>
        <a:buFont typeface="Arial"/>
        <a:buChar char="•"/>
        <a:defRPr sz="1100" kern="1200">
          <a:solidFill>
            <a:schemeClr val="tx1"/>
          </a:solidFill>
          <a:latin typeface="+mn-lt"/>
          <a:ea typeface="+mn-ea"/>
          <a:cs typeface="+mn-cs"/>
        </a:defRPr>
      </a:lvl6pPr>
      <a:lvl7pPr marL="1508425" indent="-116032" algn="l" defTabSz="232065" rtl="0" eaLnBrk="1" latinLnBrk="0" hangingPunct="1">
        <a:spcBef>
          <a:spcPct val="20000"/>
        </a:spcBef>
        <a:buFont typeface="Arial"/>
        <a:buChar char="•"/>
        <a:defRPr sz="1100" kern="1200">
          <a:solidFill>
            <a:schemeClr val="tx1"/>
          </a:solidFill>
          <a:latin typeface="+mn-lt"/>
          <a:ea typeface="+mn-ea"/>
          <a:cs typeface="+mn-cs"/>
        </a:defRPr>
      </a:lvl7pPr>
      <a:lvl8pPr marL="1740489" indent="-116032" algn="l" defTabSz="232065" rtl="0" eaLnBrk="1" latinLnBrk="0" hangingPunct="1">
        <a:spcBef>
          <a:spcPct val="20000"/>
        </a:spcBef>
        <a:buFont typeface="Arial"/>
        <a:buChar char="•"/>
        <a:defRPr sz="1100" kern="1200">
          <a:solidFill>
            <a:schemeClr val="tx1"/>
          </a:solidFill>
          <a:latin typeface="+mn-lt"/>
          <a:ea typeface="+mn-ea"/>
          <a:cs typeface="+mn-cs"/>
        </a:defRPr>
      </a:lvl8pPr>
      <a:lvl9pPr marL="1972555" indent="-116032" algn="l" defTabSz="232065" rtl="0" eaLnBrk="1" latinLnBrk="0" hangingPunct="1">
        <a:spcBef>
          <a:spcPct val="20000"/>
        </a:spcBef>
        <a:buFont typeface="Arial"/>
        <a:buChar char="•"/>
        <a:defRPr sz="1100" kern="1200">
          <a:solidFill>
            <a:schemeClr val="tx1"/>
          </a:solidFill>
          <a:latin typeface="+mn-lt"/>
          <a:ea typeface="+mn-ea"/>
          <a:cs typeface="+mn-cs"/>
        </a:defRPr>
      </a:lvl9pPr>
    </p:bodyStyle>
    <p:otherStyle>
      <a:defPPr>
        <a:defRPr lang="en-US"/>
      </a:defPPr>
      <a:lvl1pPr marL="0" algn="l" defTabSz="232065" rtl="0" eaLnBrk="1" latinLnBrk="0" hangingPunct="1">
        <a:defRPr sz="1000" kern="1200">
          <a:solidFill>
            <a:schemeClr val="tx1"/>
          </a:solidFill>
          <a:latin typeface="+mn-lt"/>
          <a:ea typeface="+mn-ea"/>
          <a:cs typeface="+mn-cs"/>
        </a:defRPr>
      </a:lvl1pPr>
      <a:lvl2pPr marL="232065" algn="l" defTabSz="232065" rtl="0" eaLnBrk="1" latinLnBrk="0" hangingPunct="1">
        <a:defRPr sz="1000" kern="1200">
          <a:solidFill>
            <a:schemeClr val="tx1"/>
          </a:solidFill>
          <a:latin typeface="+mn-lt"/>
          <a:ea typeface="+mn-ea"/>
          <a:cs typeface="+mn-cs"/>
        </a:defRPr>
      </a:lvl2pPr>
      <a:lvl3pPr marL="464130" algn="l" defTabSz="232065" rtl="0" eaLnBrk="1" latinLnBrk="0" hangingPunct="1">
        <a:defRPr sz="1000" kern="1200">
          <a:solidFill>
            <a:schemeClr val="tx1"/>
          </a:solidFill>
          <a:latin typeface="+mn-lt"/>
          <a:ea typeface="+mn-ea"/>
          <a:cs typeface="+mn-cs"/>
        </a:defRPr>
      </a:lvl3pPr>
      <a:lvl4pPr marL="696195" algn="l" defTabSz="232065" rtl="0" eaLnBrk="1" latinLnBrk="0" hangingPunct="1">
        <a:defRPr sz="1000" kern="1200">
          <a:solidFill>
            <a:schemeClr val="tx1"/>
          </a:solidFill>
          <a:latin typeface="+mn-lt"/>
          <a:ea typeface="+mn-ea"/>
          <a:cs typeface="+mn-cs"/>
        </a:defRPr>
      </a:lvl4pPr>
      <a:lvl5pPr marL="928262" algn="l" defTabSz="232065" rtl="0" eaLnBrk="1" latinLnBrk="0" hangingPunct="1">
        <a:defRPr sz="1000" kern="1200">
          <a:solidFill>
            <a:schemeClr val="tx1"/>
          </a:solidFill>
          <a:latin typeface="+mn-lt"/>
          <a:ea typeface="+mn-ea"/>
          <a:cs typeface="+mn-cs"/>
        </a:defRPr>
      </a:lvl5pPr>
      <a:lvl6pPr marL="1160326" algn="l" defTabSz="232065" rtl="0" eaLnBrk="1" latinLnBrk="0" hangingPunct="1">
        <a:defRPr sz="1000" kern="1200">
          <a:solidFill>
            <a:schemeClr val="tx1"/>
          </a:solidFill>
          <a:latin typeface="+mn-lt"/>
          <a:ea typeface="+mn-ea"/>
          <a:cs typeface="+mn-cs"/>
        </a:defRPr>
      </a:lvl6pPr>
      <a:lvl7pPr marL="1392392" algn="l" defTabSz="232065" rtl="0" eaLnBrk="1" latinLnBrk="0" hangingPunct="1">
        <a:defRPr sz="1000" kern="1200">
          <a:solidFill>
            <a:schemeClr val="tx1"/>
          </a:solidFill>
          <a:latin typeface="+mn-lt"/>
          <a:ea typeface="+mn-ea"/>
          <a:cs typeface="+mn-cs"/>
        </a:defRPr>
      </a:lvl7pPr>
      <a:lvl8pPr marL="1624457" algn="l" defTabSz="232065" rtl="0" eaLnBrk="1" latinLnBrk="0" hangingPunct="1">
        <a:defRPr sz="1000" kern="1200">
          <a:solidFill>
            <a:schemeClr val="tx1"/>
          </a:solidFill>
          <a:latin typeface="+mn-lt"/>
          <a:ea typeface="+mn-ea"/>
          <a:cs typeface="+mn-cs"/>
        </a:defRPr>
      </a:lvl8pPr>
      <a:lvl9pPr marL="1856521" algn="l" defTabSz="232065"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Info</a:t>
            </a:r>
          </a:p>
        </p:txBody>
      </p:sp>
      <p:sp>
        <p:nvSpPr>
          <p:cNvPr id="3" name="Content Placeholder 2"/>
          <p:cNvSpPr>
            <a:spLocks noGrp="1"/>
          </p:cNvSpPr>
          <p:nvPr>
            <p:ph idx="1"/>
          </p:nvPr>
        </p:nvSpPr>
        <p:spPr/>
        <p:txBody>
          <a:bodyPr numCol="1" spcCol="185745">
            <a:normAutofit lnSpcReduction="10000"/>
          </a:bodyPr>
          <a:lstStyle/>
          <a:p>
            <a:pPr marL="580453" indent="-580453"/>
            <a:r>
              <a:rPr lang="en-US" sz="600" b="1" dirty="0">
                <a:solidFill>
                  <a:srgbClr val="984807"/>
                </a:solidFill>
              </a:rPr>
              <a:t>Basic Info</a:t>
            </a:r>
          </a:p>
          <a:p>
            <a:pPr marL="786030" indent="-786030"/>
            <a:r>
              <a:rPr lang="en-US" sz="600" b="1" dirty="0"/>
              <a:t>Course:</a:t>
            </a:r>
            <a:r>
              <a:rPr lang="en-US" sz="600" dirty="0"/>
              <a:t>	</a:t>
            </a:r>
            <a:r>
              <a:rPr lang="en-US" sz="600" dirty="0" smtClean="0"/>
              <a:t>0123 </a:t>
            </a:r>
            <a:r>
              <a:rPr lang="en-US" sz="600" dirty="0" err="1" smtClean="0"/>
              <a:t>Vivamus</a:t>
            </a:r>
            <a:endParaRPr lang="en-US" sz="600" dirty="0"/>
          </a:p>
          <a:p>
            <a:pPr marL="786030" indent="-786030"/>
            <a:r>
              <a:rPr lang="en-US" sz="600" b="1" dirty="0"/>
              <a:t>Unit:</a:t>
            </a:r>
            <a:r>
              <a:rPr lang="en-US" sz="600" dirty="0"/>
              <a:t>	</a:t>
            </a:r>
            <a:r>
              <a:rPr lang="en-US" sz="600" dirty="0" smtClean="0"/>
              <a:t>45</a:t>
            </a:r>
            <a:endParaRPr lang="en-US" sz="600" dirty="0"/>
          </a:p>
          <a:p>
            <a:pPr marL="786030" indent="-786030"/>
            <a:r>
              <a:rPr lang="en-US" sz="600" b="1" dirty="0"/>
              <a:t>Lesson #:</a:t>
            </a:r>
            <a:r>
              <a:rPr lang="en-US" sz="600" dirty="0"/>
              <a:t>	</a:t>
            </a:r>
            <a:r>
              <a:rPr lang="en-US" sz="600" dirty="0" smtClean="0"/>
              <a:t>67</a:t>
            </a:r>
            <a:endParaRPr lang="en-US" sz="600" dirty="0"/>
          </a:p>
          <a:p>
            <a:pPr marL="786030" indent="-786030"/>
            <a:r>
              <a:rPr lang="en-US" sz="600" b="1" dirty="0"/>
              <a:t>Order #:</a:t>
            </a:r>
            <a:r>
              <a:rPr lang="en-US" sz="600" dirty="0"/>
              <a:t>	</a:t>
            </a:r>
            <a:r>
              <a:rPr lang="en-US" sz="600" dirty="0" smtClean="0"/>
              <a:t>0123-45-67</a:t>
            </a:r>
            <a:endParaRPr lang="en-US" sz="600" dirty="0"/>
          </a:p>
          <a:p>
            <a:pPr marL="786030" indent="-786030"/>
            <a:r>
              <a:rPr lang="en-US" sz="600" b="1" dirty="0"/>
              <a:t>								</a:t>
            </a:r>
          </a:p>
          <a:p>
            <a:pPr marL="580453" indent="-580453"/>
            <a:endParaRPr lang="en-US" sz="600" b="1" dirty="0"/>
          </a:p>
          <a:p>
            <a:pPr marL="786030" indent="-786030"/>
            <a:r>
              <a:rPr lang="en-US" sz="600" b="1" dirty="0">
                <a:solidFill>
                  <a:schemeClr val="accent6">
                    <a:lumMod val="50000"/>
                  </a:schemeClr>
                </a:solidFill>
              </a:rPr>
              <a:t>Lesson Question</a:t>
            </a:r>
          </a:p>
          <a:p>
            <a:pPr marL="580453" indent="-580453"/>
            <a:r>
              <a:rPr lang="en-US" dirty="0" err="1"/>
              <a:t>Aenean</a:t>
            </a:r>
            <a:r>
              <a:rPr lang="en-US" dirty="0"/>
              <a:t> </a:t>
            </a:r>
            <a:r>
              <a:rPr lang="en-US" dirty="0" err="1"/>
              <a:t>imperdiet</a:t>
            </a:r>
            <a:r>
              <a:rPr lang="en-US" dirty="0"/>
              <a:t>. </a:t>
            </a:r>
            <a:r>
              <a:rPr lang="en-US" dirty="0" err="1"/>
              <a:t>Etiam</a:t>
            </a:r>
            <a:r>
              <a:rPr lang="en-US" dirty="0"/>
              <a:t> </a:t>
            </a:r>
            <a:r>
              <a:rPr lang="en-US" dirty="0" err="1"/>
              <a:t>ultricies</a:t>
            </a:r>
            <a:r>
              <a:rPr lang="en-US" dirty="0"/>
              <a:t>?</a:t>
            </a:r>
            <a:endParaRPr lang="en-US" sz="600" dirty="0"/>
          </a:p>
          <a:p>
            <a:pPr marL="580453" indent="-580453"/>
            <a:endParaRPr lang="en-US" sz="600" b="1" dirty="0"/>
          </a:p>
          <a:p>
            <a:pPr marL="580453" indent="-580453"/>
            <a:r>
              <a:rPr lang="en-US" sz="600" b="1" dirty="0">
                <a:solidFill>
                  <a:srgbClr val="984807"/>
                </a:solidFill>
              </a:rPr>
              <a:t>Objectives</a:t>
            </a:r>
          </a:p>
          <a:p>
            <a:pPr marL="171450" indent="-171450">
              <a:buFont typeface="Arial" panose="020B0604020202020204" pitchFamily="34" charset="0"/>
              <a:buChar char="•"/>
            </a:pPr>
            <a:r>
              <a:rPr lang="en-US" dirty="0" err="1" smtClean="0"/>
              <a:t>Donec</a:t>
            </a:r>
            <a:r>
              <a:rPr lang="en-US" dirty="0" smtClean="0"/>
              <a:t> </a:t>
            </a:r>
            <a:r>
              <a:rPr lang="en-US" dirty="0"/>
              <a:t>vitae </a:t>
            </a:r>
            <a:r>
              <a:rPr lang="en-US" dirty="0" err="1"/>
              <a:t>sapien</a:t>
            </a:r>
            <a:r>
              <a:rPr lang="en-US" dirty="0"/>
              <a:t> </a:t>
            </a:r>
            <a:r>
              <a:rPr lang="en-US" dirty="0" err="1"/>
              <a:t>ut</a:t>
            </a:r>
            <a:r>
              <a:rPr lang="en-US" dirty="0"/>
              <a:t> libero </a:t>
            </a:r>
            <a:r>
              <a:rPr lang="en-US" dirty="0" err="1"/>
              <a:t>venenatis</a:t>
            </a:r>
            <a:r>
              <a:rPr lang="en-US" dirty="0"/>
              <a:t> </a:t>
            </a:r>
            <a:r>
              <a:rPr lang="en-US" dirty="0" err="1"/>
              <a:t>faucibus</a:t>
            </a:r>
            <a:r>
              <a:rPr lang="en-US" dirty="0"/>
              <a:t>. </a:t>
            </a:r>
            <a:r>
              <a:rPr lang="en-US" dirty="0" err="1"/>
              <a:t>Nullam</a:t>
            </a:r>
            <a:r>
              <a:rPr lang="en-US" dirty="0"/>
              <a:t> </a:t>
            </a:r>
            <a:r>
              <a:rPr lang="en-US" dirty="0" err="1"/>
              <a:t>quis</a:t>
            </a:r>
            <a:r>
              <a:rPr lang="en-US" dirty="0"/>
              <a:t> ante</a:t>
            </a:r>
            <a:r>
              <a:rPr lang="en-US" dirty="0" smtClean="0"/>
              <a:t>.</a:t>
            </a:r>
            <a:endParaRPr lang="en-US" dirty="0"/>
          </a:p>
          <a:p>
            <a:pPr marL="171450" indent="-171450">
              <a:buFont typeface="Arial" panose="020B0604020202020204" pitchFamily="34" charset="0"/>
              <a:buChar char="•"/>
            </a:pPr>
            <a:r>
              <a:rPr lang="en-US" dirty="0"/>
              <a:t>Maecenas </a:t>
            </a:r>
            <a:r>
              <a:rPr lang="en-US" dirty="0" err="1"/>
              <a:t>nec</a:t>
            </a:r>
            <a:r>
              <a:rPr lang="en-US" dirty="0"/>
              <a:t> </a:t>
            </a:r>
            <a:r>
              <a:rPr lang="en-US" dirty="0" err="1"/>
              <a:t>odio</a:t>
            </a:r>
            <a:r>
              <a:rPr lang="en-US" dirty="0"/>
              <a:t> et ante </a:t>
            </a:r>
            <a:r>
              <a:rPr lang="en-US" dirty="0" err="1"/>
              <a:t>tincidunt</a:t>
            </a:r>
            <a:r>
              <a:rPr lang="en-US" dirty="0"/>
              <a:t> tempus</a:t>
            </a:r>
            <a:r>
              <a:rPr lang="en-US" dirty="0" smtClean="0"/>
              <a:t>.</a:t>
            </a:r>
          </a:p>
          <a:p>
            <a:pPr marL="171450" indent="-171450">
              <a:buFont typeface="Arial" panose="020B0604020202020204" pitchFamily="34" charset="0"/>
              <a:buChar char="•"/>
            </a:pPr>
            <a:r>
              <a:rPr lang="en-US" dirty="0" err="1">
                <a:solidFill>
                  <a:prstClr val="black"/>
                </a:solidFill>
              </a:rPr>
              <a:t>Etiam</a:t>
            </a:r>
            <a:r>
              <a:rPr lang="en-US" dirty="0">
                <a:solidFill>
                  <a:prstClr val="black"/>
                </a:solidFill>
              </a:rPr>
              <a:t> sit </a:t>
            </a:r>
            <a:r>
              <a:rPr lang="en-US" dirty="0" err="1">
                <a:solidFill>
                  <a:prstClr val="black"/>
                </a:solidFill>
              </a:rPr>
              <a:t>amet</a:t>
            </a:r>
            <a:r>
              <a:rPr lang="en-US" dirty="0">
                <a:solidFill>
                  <a:prstClr val="black"/>
                </a:solidFill>
              </a:rPr>
              <a:t> </a:t>
            </a:r>
            <a:r>
              <a:rPr lang="en-US" dirty="0" err="1">
                <a:solidFill>
                  <a:prstClr val="black"/>
                </a:solidFill>
              </a:rPr>
              <a:t>orci</a:t>
            </a:r>
            <a:r>
              <a:rPr lang="en-US" dirty="0">
                <a:solidFill>
                  <a:prstClr val="black"/>
                </a:solidFill>
              </a:rPr>
              <a:t> </a:t>
            </a:r>
            <a:r>
              <a:rPr lang="en-US" dirty="0" err="1">
                <a:solidFill>
                  <a:prstClr val="black"/>
                </a:solidFill>
              </a:rPr>
              <a:t>eget</a:t>
            </a:r>
            <a:r>
              <a:rPr lang="en-US" dirty="0">
                <a:solidFill>
                  <a:prstClr val="black"/>
                </a:solidFill>
              </a:rPr>
              <a:t> </a:t>
            </a:r>
            <a:r>
              <a:rPr lang="en-US" dirty="0" err="1">
                <a:solidFill>
                  <a:prstClr val="black"/>
                </a:solidFill>
              </a:rPr>
              <a:t>eros</a:t>
            </a:r>
            <a:r>
              <a:rPr lang="en-US" dirty="0">
                <a:solidFill>
                  <a:prstClr val="black"/>
                </a:solidFill>
              </a:rPr>
              <a:t> </a:t>
            </a:r>
            <a:r>
              <a:rPr lang="en-US" dirty="0" err="1">
                <a:solidFill>
                  <a:prstClr val="black"/>
                </a:solidFill>
              </a:rPr>
              <a:t>faucibus</a:t>
            </a:r>
            <a:r>
              <a:rPr lang="en-US" dirty="0">
                <a:solidFill>
                  <a:prstClr val="black"/>
                </a:solidFill>
              </a:rPr>
              <a:t> </a:t>
            </a:r>
            <a:r>
              <a:rPr lang="en-US" dirty="0" err="1">
                <a:solidFill>
                  <a:prstClr val="black"/>
                </a:solidFill>
              </a:rPr>
              <a:t>tincidunt</a:t>
            </a:r>
            <a:r>
              <a:rPr lang="en-US" dirty="0">
                <a:solidFill>
                  <a:prstClr val="black"/>
                </a:solidFill>
              </a:rPr>
              <a:t>.</a:t>
            </a:r>
            <a:endParaRPr lang="en-US" dirty="0" smtClean="0"/>
          </a:p>
          <a:p>
            <a:pPr marL="580453" indent="-580453"/>
            <a:r>
              <a:rPr lang="en-US" sz="600" b="1" dirty="0" smtClean="0">
                <a:solidFill>
                  <a:srgbClr val="984807"/>
                </a:solidFill>
              </a:rPr>
              <a:t>Standards — Please list in notes pane.</a:t>
            </a:r>
          </a:p>
          <a:p>
            <a:pPr marL="580453" indent="-580453"/>
            <a:endParaRPr lang="en-US" sz="600" b="1" dirty="0">
              <a:solidFill>
                <a:srgbClr val="984807"/>
              </a:solidFill>
            </a:endParaRPr>
          </a:p>
          <a:p>
            <a:pPr marL="580453" indent="-580453"/>
            <a:r>
              <a:rPr lang="en-US" sz="600" b="1" dirty="0" smtClean="0">
                <a:solidFill>
                  <a:srgbClr val="984807"/>
                </a:solidFill>
              </a:rPr>
              <a:t>Time</a:t>
            </a:r>
            <a:r>
              <a:rPr lang="en-US" sz="600" b="1" dirty="0">
                <a:solidFill>
                  <a:srgbClr val="984807"/>
                </a:solidFill>
              </a:rPr>
              <a:t>:</a:t>
            </a:r>
          </a:p>
          <a:p>
            <a:pPr marL="580453" indent="-580453"/>
            <a:r>
              <a:rPr lang="en-US" sz="600" b="1" dirty="0" smtClean="0">
                <a:solidFill>
                  <a:srgbClr val="984807"/>
                </a:solidFill>
              </a:rPr>
              <a:t>1 </a:t>
            </a:r>
            <a:r>
              <a:rPr lang="en-US" sz="600" b="1" dirty="0">
                <a:solidFill>
                  <a:srgbClr val="984807"/>
                </a:solidFill>
              </a:rPr>
              <a:t>time:</a:t>
            </a:r>
          </a:p>
          <a:p>
            <a:pPr marL="580453" indent="-580453"/>
            <a:r>
              <a:rPr lang="en-US" sz="600" b="1" dirty="0" smtClean="0">
                <a:solidFill>
                  <a:srgbClr val="984807"/>
                </a:solidFill>
              </a:rPr>
              <a:t>2 </a:t>
            </a:r>
            <a:r>
              <a:rPr lang="en-US" sz="600" b="1" dirty="0">
                <a:solidFill>
                  <a:srgbClr val="984807"/>
                </a:solidFill>
              </a:rPr>
              <a:t>time:</a:t>
            </a:r>
          </a:p>
          <a:p>
            <a:pPr marL="580453" indent="-580453"/>
            <a:r>
              <a:rPr lang="en-US" sz="600" b="1" dirty="0" smtClean="0">
                <a:solidFill>
                  <a:srgbClr val="984807"/>
                </a:solidFill>
              </a:rPr>
              <a:t>3 </a:t>
            </a:r>
            <a:r>
              <a:rPr lang="en-US" sz="600" b="1" dirty="0">
                <a:solidFill>
                  <a:srgbClr val="984807"/>
                </a:solidFill>
              </a:rPr>
              <a:t>time:</a:t>
            </a:r>
          </a:p>
          <a:p>
            <a:pPr marL="580453" indent="-580453"/>
            <a:r>
              <a:rPr lang="en-US" sz="600" b="1" dirty="0" smtClean="0">
                <a:solidFill>
                  <a:srgbClr val="984807"/>
                </a:solidFill>
              </a:rPr>
              <a:t>4 </a:t>
            </a:r>
            <a:r>
              <a:rPr lang="en-US" sz="600" b="1" dirty="0">
                <a:solidFill>
                  <a:srgbClr val="984807"/>
                </a:solidFill>
              </a:rPr>
              <a:t>time:</a:t>
            </a:r>
          </a:p>
          <a:p>
            <a:pPr marL="580453" indent="-580453"/>
            <a:r>
              <a:rPr lang="en-US" sz="600" b="1" dirty="0">
                <a:solidFill>
                  <a:srgbClr val="984807"/>
                </a:solidFill>
              </a:rPr>
              <a:t>Summary time:</a:t>
            </a:r>
          </a:p>
          <a:p>
            <a:pPr marL="580453" indent="-580453"/>
            <a:r>
              <a:rPr lang="en-US" sz="600" b="1" dirty="0">
                <a:solidFill>
                  <a:srgbClr val="984807"/>
                </a:solidFill>
              </a:rPr>
              <a:t>Assignment 1 time:</a:t>
            </a:r>
          </a:p>
          <a:p>
            <a:pPr marL="580453" indent="-580453"/>
            <a:r>
              <a:rPr lang="en-US" sz="600" b="1" dirty="0">
                <a:solidFill>
                  <a:srgbClr val="984807"/>
                </a:solidFill>
              </a:rPr>
              <a:t>Assignment 2 time:</a:t>
            </a:r>
          </a:p>
          <a:p>
            <a:pPr marL="120276" indent="-120276">
              <a:buFont typeface="Arial"/>
              <a:buChar char="•"/>
            </a:pPr>
            <a:endParaRPr lang="en-US" sz="600" dirty="0"/>
          </a:p>
          <a:p>
            <a:pPr marL="120276" indent="-120276">
              <a:buFont typeface="Arial"/>
              <a:buChar char="•"/>
            </a:pPr>
            <a:endParaRPr lang="en-US" sz="600" dirty="0"/>
          </a:p>
        </p:txBody>
      </p:sp>
      <p:sp>
        <p:nvSpPr>
          <p:cNvPr id="4" name="Footer Placeholder 3"/>
          <p:cNvSpPr>
            <a:spLocks noGrp="1"/>
          </p:cNvSpPr>
          <p:nvPr>
            <p:ph type="ftr" sz="quarter" idx="11"/>
          </p:nvPr>
        </p:nvSpPr>
        <p:spPr/>
        <p:txBody>
          <a:bodyPr/>
          <a:lstStyle/>
          <a:p>
            <a:r>
              <a:rPr lang="en-US" dirty="0" err="1" smtClean="0"/>
              <a:t>Duis</a:t>
            </a:r>
            <a:r>
              <a:rPr lang="en-US" dirty="0"/>
              <a:t> </a:t>
            </a:r>
            <a:r>
              <a:rPr lang="en-US" dirty="0" err="1" smtClean="0"/>
              <a:t>Nullam</a:t>
            </a:r>
            <a:r>
              <a:rPr lang="en-US" dirty="0"/>
              <a:t> Maecenas </a:t>
            </a:r>
            <a:r>
              <a:rPr lang="en-US" dirty="0" err="1"/>
              <a:t>Sed</a:t>
            </a:r>
            <a:endParaRPr lang="en-US" dirty="0"/>
          </a:p>
        </p:txBody>
      </p:sp>
      <p:sp>
        <p:nvSpPr>
          <p:cNvPr id="5" name="Rectangle 4"/>
          <p:cNvSpPr/>
          <p:nvPr/>
        </p:nvSpPr>
        <p:spPr>
          <a:xfrm>
            <a:off x="3" y="2779390"/>
            <a:ext cx="1234201" cy="175473"/>
          </a:xfrm>
          <a:prstGeom prst="rect">
            <a:avLst/>
          </a:prstGeom>
        </p:spPr>
        <p:txBody>
          <a:bodyPr wrap="none" lIns="97576" tIns="48788" rIns="97576" bIns="48788">
            <a:spAutoFit/>
          </a:bodyPr>
          <a:lstStyle/>
          <a:p>
            <a:r>
              <a:rPr lang="en-US" sz="500" dirty="0">
                <a:solidFill>
                  <a:srgbClr val="D6156C"/>
                </a:solidFill>
              </a:rPr>
              <a:t>Lesson Shell Last Updated Oct 2018</a:t>
            </a:r>
          </a:p>
        </p:txBody>
      </p:sp>
    </p:spTree>
    <p:extLst>
      <p:ext uri="{BB962C8B-B14F-4D97-AF65-F5344CB8AC3E}">
        <p14:creationId xmlns:p14="http://schemas.microsoft.com/office/powerpoint/2010/main" val="365986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Conclusions from </a:t>
            </a:r>
            <a:r>
              <a:rPr lang="en-US" i="1" dirty="0"/>
              <a:t>P</a:t>
            </a:r>
            <a:r>
              <a:rPr lang="en-US" dirty="0"/>
              <a:t>-Values</a:t>
            </a:r>
          </a:p>
        </p:txBody>
      </p:sp>
      <p:sp>
        <p:nvSpPr>
          <p:cNvPr id="2" name="Content Placeholder 1">
            <a:extLst>
              <a:ext uri="{FF2B5EF4-FFF2-40B4-BE49-F238E27FC236}">
                <a16:creationId xmlns="" xmlns:a16="http://schemas.microsoft.com/office/drawing/2014/main" id="{BEBC3C21-B25D-E54B-BFB1-D7DB9023D804}"/>
              </a:ext>
            </a:extLst>
          </p:cNvPr>
          <p:cNvSpPr>
            <a:spLocks noGrp="1"/>
          </p:cNvSpPr>
          <p:nvPr>
            <p:ph idx="1"/>
          </p:nvPr>
        </p:nvSpPr>
        <p:spPr/>
        <p:txBody>
          <a:bodyPr/>
          <a:lstStyle/>
          <a:p>
            <a:pPr marL="0" indent="0">
              <a:buNone/>
            </a:pPr>
            <a:r>
              <a:rPr lang="en-US" dirty="0"/>
              <a:t>An educational diagnostician reported the results of an experiment to a school counselor. Her report stated that a statistical test on the experimental results yielded a </a:t>
            </a:r>
            <a:r>
              <a:rPr lang="en-US" i="1" dirty="0"/>
              <a:t>P-</a:t>
            </a:r>
            <a:r>
              <a:rPr lang="en-US" dirty="0"/>
              <a:t>value of 0.27. Based on this </a:t>
            </a:r>
            <a:r>
              <a:rPr lang="en-US" i="1" dirty="0"/>
              <a:t>P-</a:t>
            </a:r>
            <a:r>
              <a:rPr lang="en-US" dirty="0"/>
              <a:t>value, which of the following conclusions should the counselor make?</a:t>
            </a:r>
          </a:p>
          <a:p>
            <a:pPr marL="228600" indent="-228600">
              <a:buFont typeface="+mj-lt"/>
              <a:buAutoNum type="alphaLcParenR"/>
            </a:pPr>
            <a:r>
              <a:rPr lang="en-US" dirty="0"/>
              <a:t>The test was statistically significant because the </a:t>
            </a:r>
            <a:r>
              <a:rPr lang="en-US" i="1" dirty="0"/>
              <a:t>P-</a:t>
            </a:r>
            <a:r>
              <a:rPr lang="en-US" dirty="0"/>
              <a:t>value of 0.27 &gt; 𝛼 = 0.05.</a:t>
            </a:r>
          </a:p>
          <a:p>
            <a:pPr marL="228600" indent="-228600">
              <a:buFont typeface="+mj-lt"/>
              <a:buAutoNum type="alphaLcParenR"/>
            </a:pPr>
            <a:r>
              <a:rPr lang="en-US" dirty="0"/>
              <a:t>The test was statistically significant because 1 – </a:t>
            </a:r>
            <a:r>
              <a:rPr lang="en-US" i="1" dirty="0"/>
              <a:t>P-</a:t>
            </a:r>
            <a:r>
              <a:rPr lang="en-US" dirty="0"/>
              <a:t>value = 0.73 &gt; 𝛼 = 0.05.</a:t>
            </a:r>
          </a:p>
          <a:p>
            <a:pPr marL="228600" indent="-228600">
              <a:buFont typeface="+mj-lt"/>
              <a:buAutoNum type="alphaLcParenR"/>
            </a:pPr>
            <a:r>
              <a:rPr lang="en-US" dirty="0"/>
              <a:t>The test was not statistically significant because if the null hypothesis is true, a test statistic at least as extreme as that observed is expected 27% of the time.</a:t>
            </a:r>
          </a:p>
          <a:p>
            <a:pPr marL="228600" indent="-228600">
              <a:buFont typeface="+mj-lt"/>
              <a:buAutoNum type="alphaLcParenR"/>
            </a:pPr>
            <a:r>
              <a:rPr lang="en-US" dirty="0"/>
              <a:t>The test was not statistically significant because, if the null hypothesis is true, a test statistic at least as extreme as that observed is expected 73% of the time.</a:t>
            </a:r>
          </a:p>
          <a:p>
            <a:pPr marL="0" indent="0">
              <a:buNone/>
            </a:pPr>
            <a:endParaRPr lang="en-US" dirty="0"/>
          </a:p>
        </p:txBody>
      </p:sp>
      <p:sp>
        <p:nvSpPr>
          <p:cNvPr id="8" name="Text Placeholder 7">
            <a:extLst>
              <a:ext uri="{FF2B5EF4-FFF2-40B4-BE49-F238E27FC236}">
                <a16:creationId xmlns="" xmlns:a16="http://schemas.microsoft.com/office/drawing/2014/main" id="{D7EB0CCE-5D94-8A4C-B919-9CFC08754435}"/>
              </a:ext>
            </a:extLst>
          </p:cNvPr>
          <p:cNvSpPr>
            <a:spLocks noGrp="1"/>
          </p:cNvSpPr>
          <p:nvPr>
            <p:ph type="body" sz="quarter" idx="10"/>
          </p:nvPr>
        </p:nvSpPr>
        <p:spPr/>
        <p:txBody>
          <a:bodyPr/>
          <a:lstStyle/>
          <a:p>
            <a:endParaRPr lang="en-US" dirty="0"/>
          </a:p>
        </p:txBody>
      </p:sp>
      <p:sp>
        <p:nvSpPr>
          <p:cNvPr id="9" name="Text Placeholder 8">
            <a:extLst>
              <a:ext uri="{FF2B5EF4-FFF2-40B4-BE49-F238E27FC236}">
                <a16:creationId xmlns="" xmlns:a16="http://schemas.microsoft.com/office/drawing/2014/main" id="{2D55959C-E0B5-034A-B629-0C895CEAFCC3}"/>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84344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512763" indent="-512763"/>
            <a:r>
              <a:rPr lang="en-US" dirty="0"/>
              <a:t>	 </a:t>
            </a:r>
            <a:r>
              <a:rPr lang="en-US" dirty="0" err="1"/>
              <a:t>Nullam</a:t>
            </a:r>
            <a:r>
              <a:rPr lang="en-US" dirty="0"/>
              <a:t> </a:t>
            </a:r>
            <a:r>
              <a:rPr lang="en-US" dirty="0" err="1"/>
              <a:t>quis</a:t>
            </a:r>
            <a:r>
              <a:rPr lang="en-US" dirty="0"/>
              <a:t> ante?</a:t>
            </a:r>
          </a:p>
        </p:txBody>
      </p:sp>
      <p:sp>
        <p:nvSpPr>
          <p:cNvPr id="29" name="Text Placeholder 28"/>
          <p:cNvSpPr>
            <a:spLocks noGrp="1"/>
          </p:cNvSpPr>
          <p:nvPr>
            <p:ph type="body" sz="quarter" idx="12"/>
          </p:nvPr>
        </p:nvSpPr>
        <p:spPr/>
        <p:txBody>
          <a:bodyPr/>
          <a:lstStyle/>
          <a:p>
            <a:endParaRPr lang="en-US" dirty="0"/>
          </a:p>
        </p:txBody>
      </p:sp>
      <p:sp>
        <p:nvSpPr>
          <p:cNvPr id="4" name="Text Placeholder 3"/>
          <p:cNvSpPr>
            <a:spLocks noGrp="1"/>
          </p:cNvSpPr>
          <p:nvPr>
            <p:ph type="body" sz="quarter" idx="13"/>
          </p:nvPr>
        </p:nvSpPr>
        <p:spPr/>
        <p:txBody>
          <a:bodyPr/>
          <a:lstStyle/>
          <a:p>
            <a:r>
              <a:rPr lang="en-US" dirty="0"/>
              <a:t>EDIT: </a:t>
            </a:r>
            <a:r>
              <a:rPr lang="en-US" dirty="0" err="1"/>
              <a:t>Etiam</a:t>
            </a:r>
            <a:r>
              <a:rPr lang="en-US" dirty="0"/>
              <a:t> sit </a:t>
            </a:r>
            <a:r>
              <a:rPr lang="en-US" dirty="0" err="1"/>
              <a:t>amet</a:t>
            </a:r>
            <a:r>
              <a:rPr lang="en-US" dirty="0"/>
              <a:t> </a:t>
            </a:r>
            <a:r>
              <a:rPr lang="en-US" dirty="0" err="1"/>
              <a:t>orci</a:t>
            </a:r>
            <a:r>
              <a:rPr lang="en-US" dirty="0"/>
              <a:t> </a:t>
            </a:r>
            <a:r>
              <a:rPr lang="en-US" dirty="0" err="1"/>
              <a:t>eget</a:t>
            </a:r>
            <a:r>
              <a:rPr lang="en-US" dirty="0"/>
              <a:t> </a:t>
            </a:r>
            <a:r>
              <a:rPr lang="en-US" dirty="0" err="1"/>
              <a:t>eros</a:t>
            </a:r>
            <a:r>
              <a:rPr lang="en-US" dirty="0"/>
              <a:t> </a:t>
            </a:r>
            <a:r>
              <a:rPr lang="en-US" dirty="0" err="1"/>
              <a:t>faucibus</a:t>
            </a:r>
            <a:r>
              <a:rPr lang="en-US" dirty="0"/>
              <a:t> </a:t>
            </a:r>
            <a:r>
              <a:rPr lang="en-US" dirty="0" err="1"/>
              <a:t>tincidunt</a:t>
            </a:r>
            <a:r>
              <a:rPr lang="en-US" dirty="0" smtClean="0"/>
              <a:t>.</a:t>
            </a:r>
            <a:endParaRPr lang="en-US" dirty="0"/>
          </a:p>
        </p:txBody>
      </p:sp>
      <p:pic>
        <p:nvPicPr>
          <p:cNvPr id="6" name="Picture 5" descr="lesson_summary_ol-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77" y="157243"/>
            <a:ext cx="457200" cy="457200"/>
          </a:xfrm>
          <a:prstGeom prst="rect">
            <a:avLst/>
          </a:prstGeom>
        </p:spPr>
      </p:pic>
    </p:spTree>
    <p:extLst>
      <p:ext uri="{BB962C8B-B14F-4D97-AF65-F5344CB8AC3E}">
        <p14:creationId xmlns:p14="http://schemas.microsoft.com/office/powerpoint/2010/main" val="236124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Vivamus</a:t>
            </a:r>
            <a:r>
              <a:rPr lang="en-US" dirty="0"/>
              <a:t> </a:t>
            </a:r>
            <a:r>
              <a:rPr lang="en-US" dirty="0" err="1"/>
              <a:t>elementum</a:t>
            </a:r>
            <a:r>
              <a:rPr lang="en-US" dirty="0"/>
              <a:t> semper nisi.</a:t>
            </a:r>
          </a:p>
        </p:txBody>
      </p:sp>
      <p:sp>
        <p:nvSpPr>
          <p:cNvPr id="3" name="Content Placeholder 2"/>
          <p:cNvSpPr>
            <a:spLocks noGrp="1"/>
          </p:cNvSpPr>
          <p:nvPr>
            <p:ph idx="1"/>
          </p:nvPr>
        </p:nvSpPr>
        <p:spPr/>
        <p:txBody>
          <a:bodyPr/>
          <a:lstStyle/>
          <a:p>
            <a:pPr marL="0" indent="0">
              <a:buNone/>
            </a:pPr>
            <a:r>
              <a:rPr lang="en-US" dirty="0" err="1"/>
              <a:t>Aenean</a:t>
            </a:r>
            <a:r>
              <a:rPr lang="en-US" dirty="0"/>
              <a:t> </a:t>
            </a:r>
            <a:r>
              <a:rPr lang="en-US" dirty="0" err="1"/>
              <a:t>vulputate</a:t>
            </a:r>
            <a:r>
              <a:rPr lang="en-US" dirty="0"/>
              <a:t> </a:t>
            </a:r>
            <a:r>
              <a:rPr lang="en-US" dirty="0" err="1"/>
              <a:t>eleifend</a:t>
            </a:r>
            <a:r>
              <a:rPr lang="en-US" dirty="0"/>
              <a:t> </a:t>
            </a:r>
            <a:r>
              <a:rPr lang="en-US" dirty="0" err="1"/>
              <a:t>tellus</a:t>
            </a:r>
            <a:r>
              <a:rPr lang="en-US" dirty="0"/>
              <a:t>. </a:t>
            </a:r>
            <a:r>
              <a:rPr lang="en-US" dirty="0" err="1"/>
              <a:t>Aenean</a:t>
            </a:r>
            <a:r>
              <a:rPr lang="en-US" dirty="0"/>
              <a:t> </a:t>
            </a:r>
            <a:r>
              <a:rPr lang="en-US" dirty="0" err="1"/>
              <a:t>leo</a:t>
            </a:r>
            <a:r>
              <a:rPr lang="en-US" dirty="0"/>
              <a:t> ligula, </a:t>
            </a:r>
            <a:r>
              <a:rPr lang="en-US" dirty="0" err="1"/>
              <a:t>porttitor</a:t>
            </a:r>
            <a:r>
              <a:rPr lang="en-US" dirty="0"/>
              <a:t> </a:t>
            </a:r>
            <a:r>
              <a:rPr lang="en-US" dirty="0" err="1"/>
              <a:t>eu</a:t>
            </a:r>
            <a:r>
              <a:rPr lang="en-US" dirty="0"/>
              <a:t>, </a:t>
            </a:r>
            <a:r>
              <a:rPr lang="en-US" dirty="0" err="1"/>
              <a:t>consequat</a:t>
            </a:r>
            <a:r>
              <a:rPr lang="en-US" dirty="0"/>
              <a:t> vitae, </a:t>
            </a:r>
            <a:r>
              <a:rPr lang="en-US" dirty="0" err="1"/>
              <a:t>eleifend</a:t>
            </a:r>
            <a:r>
              <a:rPr lang="en-US" dirty="0"/>
              <a:t> ac, </a:t>
            </a:r>
            <a:r>
              <a:rPr lang="en-US" dirty="0" err="1"/>
              <a:t>enim</a:t>
            </a:r>
            <a:r>
              <a:rPr lang="en-US" dirty="0"/>
              <a:t>. </a:t>
            </a:r>
            <a:r>
              <a:rPr lang="en-US" dirty="0" err="1"/>
              <a:t>Aliquam</a:t>
            </a:r>
            <a:r>
              <a:rPr lang="en-US" dirty="0"/>
              <a:t> lorem ante, </a:t>
            </a:r>
            <a:r>
              <a:rPr lang="en-US" dirty="0" err="1"/>
              <a:t>dapibus</a:t>
            </a:r>
            <a:r>
              <a:rPr lang="en-US" dirty="0"/>
              <a:t> in, </a:t>
            </a:r>
            <a:r>
              <a:rPr lang="en-US" dirty="0" err="1"/>
              <a:t>viverra</a:t>
            </a:r>
            <a:r>
              <a:rPr lang="en-US" dirty="0"/>
              <a:t> </a:t>
            </a:r>
            <a:r>
              <a:rPr lang="en-US" dirty="0" err="1"/>
              <a:t>quis</a:t>
            </a:r>
            <a:r>
              <a:rPr lang="en-US" dirty="0"/>
              <a:t>, </a:t>
            </a:r>
            <a:r>
              <a:rPr lang="en-US" dirty="0" err="1"/>
              <a:t>feugiat</a:t>
            </a:r>
            <a:r>
              <a:rPr lang="en-US" dirty="0"/>
              <a:t> a, </a:t>
            </a:r>
            <a:r>
              <a:rPr lang="en-US" dirty="0" err="1"/>
              <a:t>tellus</a:t>
            </a:r>
            <a:r>
              <a:rPr lang="en-US" dirty="0"/>
              <a:t>.</a:t>
            </a:r>
            <a:r>
              <a:rPr lang="en-US" dirty="0" smtClean="0">
                <a:solidFill>
                  <a:srgbClr val="333333"/>
                </a:solidFill>
                <a:latin typeface="Arial"/>
              </a:rPr>
              <a:t> </a:t>
            </a:r>
            <a:endParaRPr lang="en-US" dirty="0">
              <a:solidFill>
                <a:srgbClr val="333333"/>
              </a:solidFill>
            </a:endParaRPr>
          </a:p>
          <a:p>
            <a:pPr marL="0" indent="0">
              <a:buNone/>
            </a:pPr>
            <a:endParaRPr lang="en-US" sz="1050" dirty="0">
              <a:solidFill>
                <a:srgbClr val="333333"/>
              </a:solidFill>
            </a:endParaRPr>
          </a:p>
          <a:p>
            <a:pPr marL="0" indent="0">
              <a:buNone/>
            </a:pPr>
            <a:endParaRPr lang="en-US" sz="1000" dirty="0">
              <a:solidFill>
                <a:srgbClr val="333333"/>
              </a:solidFill>
            </a:endParaRPr>
          </a:p>
          <a:p>
            <a:pPr marL="0" indent="0">
              <a:buNone/>
            </a:pPr>
            <a:endParaRPr lang="en-US" dirty="0"/>
          </a:p>
          <a:p>
            <a:pPr marL="0" indent="0">
              <a:buNone/>
            </a:pPr>
            <a:endParaRPr lang="en-US" dirty="0"/>
          </a:p>
        </p:txBody>
      </p:sp>
      <p:sp>
        <p:nvSpPr>
          <p:cNvPr id="4" name="Text Placeholder 3"/>
          <p:cNvSpPr>
            <a:spLocks noGrp="1"/>
          </p:cNvSpPr>
          <p:nvPr>
            <p:ph type="body" sz="quarter" idx="10"/>
          </p:nvPr>
        </p:nvSpPr>
        <p:spPr/>
        <p:txBody>
          <a:bodyPr/>
          <a:lstStyle/>
          <a:p>
            <a:endParaRPr lang="en-US" dirty="0"/>
          </a:p>
        </p:txBody>
      </p:sp>
      <p:sp>
        <p:nvSpPr>
          <p:cNvPr id="5" name="Text Placeholder 4"/>
          <p:cNvSpPr>
            <a:spLocks noGrp="1"/>
          </p:cNvSpPr>
          <p:nvPr>
            <p:ph type="body" sz="quarter" idx="13"/>
          </p:nvPr>
        </p:nvSpPr>
        <p:spPr/>
        <p:txBody>
          <a:bodyPr/>
          <a:lstStyle/>
          <a:p>
            <a:endParaRPr lang="en-US" dirty="0"/>
          </a:p>
        </p:txBody>
      </p:sp>
      <p:sp>
        <p:nvSpPr>
          <p:cNvPr id="6" name="Footer Placeholder 5"/>
          <p:cNvSpPr>
            <a:spLocks noGrp="1"/>
          </p:cNvSpPr>
          <p:nvPr>
            <p:ph type="ftr" sz="quarter" idx="14"/>
          </p:nvPr>
        </p:nvSpPr>
        <p:spPr/>
        <p:txBody>
          <a:bodyPr/>
          <a:lstStyle/>
          <a:p>
            <a:r>
              <a:rPr lang="en-US" dirty="0"/>
              <a:t>Done</a:t>
            </a:r>
          </a:p>
        </p:txBody>
      </p:sp>
      <p:pic>
        <p:nvPicPr>
          <p:cNvPr id="7" name="Picture 6" descr="assignment_ol-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3" y="150826"/>
            <a:ext cx="457200" cy="457200"/>
          </a:xfrm>
          <a:prstGeom prst="rect">
            <a:avLst/>
          </a:prstGeom>
        </p:spPr>
      </p:pic>
    </p:spTree>
    <p:extLst>
      <p:ext uri="{BB962C8B-B14F-4D97-AF65-F5344CB8AC3E}">
        <p14:creationId xmlns:p14="http://schemas.microsoft.com/office/powerpoint/2010/main" val="294440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dirty="0"/>
              <a:t>Version History</a:t>
            </a:r>
          </a:p>
        </p:txBody>
      </p:sp>
      <p:graphicFrame>
        <p:nvGraphicFramePr>
          <p:cNvPr id="33" name="Content Placeholder 32"/>
          <p:cNvGraphicFramePr>
            <a:graphicFrameLocks noGrp="1"/>
          </p:cNvGraphicFramePr>
          <p:nvPr>
            <p:ph idx="1"/>
            <p:extLst>
              <p:ext uri="{D42A27DB-BD31-4B8C-83A1-F6EECF244321}">
                <p14:modId xmlns:p14="http://schemas.microsoft.com/office/powerpoint/2010/main" val="2983694729"/>
              </p:ext>
            </p:extLst>
          </p:nvPr>
        </p:nvGraphicFramePr>
        <p:xfrm>
          <a:off x="61565" y="195052"/>
          <a:ext cx="2466845" cy="2691384"/>
        </p:xfrm>
        <a:graphic>
          <a:graphicData uri="http://schemas.openxmlformats.org/drawingml/2006/table">
            <a:tbl>
              <a:tblPr firstRow="1" bandRow="1">
                <a:tableStyleId>{5C22544A-7EE6-4342-B048-85BDC9FD1C3A}</a:tableStyleId>
              </a:tblPr>
              <a:tblGrid>
                <a:gridCol w="786177">
                  <a:extLst>
                    <a:ext uri="{9D8B030D-6E8A-4147-A177-3AD203B41FA5}">
                      <a16:colId xmlns="" xmlns:a16="http://schemas.microsoft.com/office/drawing/2014/main" val="20000"/>
                    </a:ext>
                  </a:extLst>
                </a:gridCol>
                <a:gridCol w="486538">
                  <a:extLst>
                    <a:ext uri="{9D8B030D-6E8A-4147-A177-3AD203B41FA5}">
                      <a16:colId xmlns="" xmlns:a16="http://schemas.microsoft.com/office/drawing/2014/main" val="20001"/>
                    </a:ext>
                  </a:extLst>
                </a:gridCol>
                <a:gridCol w="1194130">
                  <a:extLst>
                    <a:ext uri="{9D8B030D-6E8A-4147-A177-3AD203B41FA5}">
                      <a16:colId xmlns="" xmlns:a16="http://schemas.microsoft.com/office/drawing/2014/main" val="20002"/>
                    </a:ext>
                  </a:extLst>
                </a:gridCol>
              </a:tblGrid>
              <a:tr h="138555">
                <a:tc>
                  <a:txBody>
                    <a:bodyPr/>
                    <a:lstStyle/>
                    <a:p>
                      <a:pPr algn="ctr"/>
                      <a:r>
                        <a:rPr lang="en-US" sz="700" dirty="0">
                          <a:solidFill>
                            <a:schemeClr val="tx1"/>
                          </a:solidFill>
                        </a:rPr>
                        <a:t>Name</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700" dirty="0">
                          <a:solidFill>
                            <a:schemeClr val="tx1"/>
                          </a:solidFill>
                        </a:rPr>
                        <a:t>Date</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700" dirty="0" smtClean="0">
                          <a:solidFill>
                            <a:schemeClr val="tx1"/>
                          </a:solidFill>
                        </a:rPr>
                        <a:t>Purpose</a:t>
                      </a:r>
                      <a:r>
                        <a:rPr lang="en-US" sz="700" dirty="0">
                          <a:solidFill>
                            <a:schemeClr val="tx1"/>
                          </a:solidFill>
                        </a:rPr>
                        <a:t/>
                      </a:r>
                      <a:br>
                        <a:rPr lang="en-US" sz="700" dirty="0">
                          <a:solidFill>
                            <a:schemeClr val="tx1"/>
                          </a:solidFill>
                        </a:rPr>
                      </a:br>
                      <a:r>
                        <a:rPr lang="en-US" sz="700" dirty="0">
                          <a:solidFill>
                            <a:schemeClr val="tx1"/>
                          </a:solidFill>
                        </a:rPr>
                        <a:t>(if applicable)</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1"/>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2"/>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3"/>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4"/>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5"/>
                  </a:ext>
                </a:extLst>
              </a:tr>
            </a:tbl>
          </a:graphicData>
        </a:graphic>
      </p:graphicFrame>
      <p:graphicFrame>
        <p:nvGraphicFramePr>
          <p:cNvPr id="7" name="Content Placeholder 32"/>
          <p:cNvGraphicFramePr>
            <a:graphicFrameLocks/>
          </p:cNvGraphicFramePr>
          <p:nvPr>
            <p:extLst>
              <p:ext uri="{D42A27DB-BD31-4B8C-83A1-F6EECF244321}">
                <p14:modId xmlns:p14="http://schemas.microsoft.com/office/powerpoint/2010/main" val="1393555282"/>
              </p:ext>
            </p:extLst>
          </p:nvPr>
        </p:nvGraphicFramePr>
        <p:xfrm>
          <a:off x="2644471" y="195052"/>
          <a:ext cx="2466845" cy="2529840"/>
        </p:xfrm>
        <a:graphic>
          <a:graphicData uri="http://schemas.openxmlformats.org/drawingml/2006/table">
            <a:tbl>
              <a:tblPr firstRow="1" bandRow="1">
                <a:tableStyleId>{5C22544A-7EE6-4342-B048-85BDC9FD1C3A}</a:tableStyleId>
              </a:tblPr>
              <a:tblGrid>
                <a:gridCol w="786177">
                  <a:extLst>
                    <a:ext uri="{9D8B030D-6E8A-4147-A177-3AD203B41FA5}">
                      <a16:colId xmlns="" xmlns:a16="http://schemas.microsoft.com/office/drawing/2014/main" val="20000"/>
                    </a:ext>
                  </a:extLst>
                </a:gridCol>
                <a:gridCol w="486538">
                  <a:extLst>
                    <a:ext uri="{9D8B030D-6E8A-4147-A177-3AD203B41FA5}">
                      <a16:colId xmlns="" xmlns:a16="http://schemas.microsoft.com/office/drawing/2014/main" val="20001"/>
                    </a:ext>
                  </a:extLst>
                </a:gridCol>
                <a:gridCol w="1194130">
                  <a:extLst>
                    <a:ext uri="{9D8B030D-6E8A-4147-A177-3AD203B41FA5}">
                      <a16:colId xmlns="" xmlns:a16="http://schemas.microsoft.com/office/drawing/2014/main" val="20002"/>
                    </a:ext>
                  </a:extLst>
                </a:gridCol>
              </a:tblGrid>
              <a:tr h="138555">
                <a:tc>
                  <a:txBody>
                    <a:bodyPr/>
                    <a:lstStyle/>
                    <a:p>
                      <a:pPr algn="ctr"/>
                      <a:r>
                        <a:rPr lang="en-US" sz="700" dirty="0">
                          <a:solidFill>
                            <a:schemeClr val="tx1"/>
                          </a:solidFill>
                        </a:rPr>
                        <a:t>Name</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700" dirty="0">
                          <a:solidFill>
                            <a:schemeClr val="tx1"/>
                          </a:solidFill>
                        </a:rPr>
                        <a:t>Date</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700" dirty="0" smtClean="0">
                          <a:solidFill>
                            <a:schemeClr val="tx1"/>
                          </a:solidFill>
                        </a:rPr>
                        <a:t>Purpose</a:t>
                      </a:r>
                      <a:r>
                        <a:rPr lang="en-US" sz="700" dirty="0">
                          <a:solidFill>
                            <a:schemeClr val="tx1"/>
                          </a:solidFill>
                        </a:rPr>
                        <a:t/>
                      </a:r>
                      <a:br>
                        <a:rPr lang="en-US" sz="700" dirty="0">
                          <a:solidFill>
                            <a:schemeClr val="tx1"/>
                          </a:solidFill>
                        </a:rPr>
                      </a:br>
                      <a:r>
                        <a:rPr lang="en-US" sz="700" dirty="0">
                          <a:solidFill>
                            <a:schemeClr val="tx1"/>
                          </a:solidFill>
                        </a:rPr>
                        <a:t>(if applicable)</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1"/>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2"/>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3"/>
                  </a:ext>
                </a:extLst>
              </a:tr>
              <a:tr h="138555">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dirty="0"/>
                    </a:p>
                  </a:txBody>
                  <a:tcPr marL="27432" marR="27432"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4"/>
                  </a:ext>
                </a:extLst>
              </a:tr>
            </a:tbl>
          </a:graphicData>
        </a:graphic>
      </p:graphicFrame>
    </p:spTree>
    <p:extLst>
      <p:ext uri="{BB962C8B-B14F-4D97-AF65-F5344CB8AC3E}">
        <p14:creationId xmlns:p14="http://schemas.microsoft.com/office/powerpoint/2010/main" val="196996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Aenean</a:t>
            </a:r>
            <a:r>
              <a:rPr lang="en-US" dirty="0"/>
              <a:t> </a:t>
            </a:r>
            <a:r>
              <a:rPr lang="en-US" dirty="0" err="1"/>
              <a:t>imperdiet</a:t>
            </a:r>
            <a:r>
              <a:rPr lang="en-US" dirty="0"/>
              <a:t>. </a:t>
            </a:r>
            <a:r>
              <a:rPr lang="en-US" dirty="0" err="1"/>
              <a:t>Etiam</a:t>
            </a:r>
            <a:r>
              <a:rPr lang="en-US" dirty="0"/>
              <a:t> </a:t>
            </a:r>
            <a:r>
              <a:rPr lang="en-US" dirty="0" err="1" smtClean="0"/>
              <a:t>ultricies</a:t>
            </a:r>
            <a:r>
              <a:rPr lang="en-US" dirty="0" smtClean="0"/>
              <a:t>?</a:t>
            </a:r>
            <a:endParaRPr lang="en-US" dirty="0"/>
          </a:p>
        </p:txBody>
      </p:sp>
      <p:sp>
        <p:nvSpPr>
          <p:cNvPr id="10" name="Text Placeholder 9"/>
          <p:cNvSpPr>
            <a:spLocks noGrp="1"/>
          </p:cNvSpPr>
          <p:nvPr>
            <p:ph type="body" sz="quarter" idx="12"/>
          </p:nvPr>
        </p:nvSpPr>
        <p:spPr/>
        <p:txBody>
          <a:bodyPr/>
          <a:lstStyle/>
          <a:p>
            <a:endParaRPr lang="en-US" dirty="0"/>
          </a:p>
        </p:txBody>
      </p:sp>
      <p:sp>
        <p:nvSpPr>
          <p:cNvPr id="4" name="Text Placeholder 3"/>
          <p:cNvSpPr>
            <a:spLocks noGrp="1"/>
          </p:cNvSpPr>
          <p:nvPr>
            <p:ph type="body" sz="quarter" idx="13"/>
          </p:nvPr>
        </p:nvSpPr>
        <p:spPr/>
        <p:txBody>
          <a:bodyPr/>
          <a:lstStyle/>
          <a:p>
            <a:r>
              <a:rPr lang="en-US" dirty="0" err="1"/>
              <a:t>Sed</a:t>
            </a:r>
            <a:r>
              <a:rPr lang="en-US" dirty="0"/>
              <a:t> </a:t>
            </a:r>
            <a:r>
              <a:rPr lang="en-US" dirty="0" err="1"/>
              <a:t>fringilla</a:t>
            </a:r>
            <a:r>
              <a:rPr lang="en-US" dirty="0"/>
              <a:t> </a:t>
            </a:r>
            <a:r>
              <a:rPr lang="en-US" dirty="0" err="1"/>
              <a:t>mauris</a:t>
            </a:r>
            <a:r>
              <a:rPr lang="en-US" dirty="0"/>
              <a:t> sit </a:t>
            </a:r>
            <a:r>
              <a:rPr lang="en-US" dirty="0" err="1"/>
              <a:t>amet</a:t>
            </a:r>
            <a:r>
              <a:rPr lang="en-US" dirty="0"/>
              <a:t> </a:t>
            </a:r>
            <a:r>
              <a:rPr lang="en-US" dirty="0" err="1"/>
              <a:t>nibh</a:t>
            </a:r>
            <a:r>
              <a:rPr lang="en-US" dirty="0"/>
              <a:t>. </a:t>
            </a:r>
            <a:r>
              <a:rPr lang="en-US" dirty="0" err="1"/>
              <a:t>Donec</a:t>
            </a:r>
            <a:r>
              <a:rPr lang="en-US" dirty="0"/>
              <a:t> </a:t>
            </a:r>
            <a:r>
              <a:rPr lang="en-US" dirty="0" err="1"/>
              <a:t>sodales</a:t>
            </a:r>
            <a:r>
              <a:rPr lang="en-US" dirty="0"/>
              <a:t> </a:t>
            </a:r>
            <a:r>
              <a:rPr lang="en-US" dirty="0" err="1"/>
              <a:t>sagittis</a:t>
            </a:r>
            <a:r>
              <a:rPr lang="en-US" dirty="0"/>
              <a:t> magna. </a:t>
            </a:r>
            <a:r>
              <a:rPr lang="en-US" dirty="0" err="1"/>
              <a:t>Sed</a:t>
            </a:r>
            <a:r>
              <a:rPr lang="en-US" dirty="0"/>
              <a:t> </a:t>
            </a:r>
            <a:r>
              <a:rPr lang="en-US" dirty="0" err="1"/>
              <a:t>consequat</a:t>
            </a:r>
            <a:r>
              <a:rPr lang="en-US" dirty="0"/>
              <a:t>, </a:t>
            </a:r>
            <a:r>
              <a:rPr lang="en-US" dirty="0" err="1"/>
              <a:t>leo</a:t>
            </a:r>
            <a:r>
              <a:rPr lang="en-US" dirty="0"/>
              <a:t> </a:t>
            </a:r>
            <a:r>
              <a:rPr lang="en-US" dirty="0" err="1"/>
              <a:t>eget</a:t>
            </a:r>
            <a:r>
              <a:rPr lang="en-US" dirty="0"/>
              <a:t> </a:t>
            </a:r>
            <a:r>
              <a:rPr lang="en-US" dirty="0" err="1"/>
              <a:t>bibendum</a:t>
            </a:r>
            <a:r>
              <a:rPr lang="en-US" dirty="0"/>
              <a:t> </a:t>
            </a:r>
            <a:r>
              <a:rPr lang="en-US" dirty="0" err="1"/>
              <a:t>sodales</a:t>
            </a:r>
            <a:r>
              <a:rPr lang="en-US" dirty="0"/>
              <a:t>, </a:t>
            </a:r>
            <a:r>
              <a:rPr lang="en-US" dirty="0" err="1"/>
              <a:t>augue</a:t>
            </a:r>
            <a:r>
              <a:rPr lang="en-US" dirty="0"/>
              <a:t> </a:t>
            </a:r>
            <a:r>
              <a:rPr lang="en-US" dirty="0" err="1"/>
              <a:t>velit</a:t>
            </a:r>
            <a:r>
              <a:rPr lang="en-US" dirty="0"/>
              <a:t> cursus </a:t>
            </a:r>
            <a:r>
              <a:rPr lang="en-US" dirty="0" err="1"/>
              <a:t>nunc</a:t>
            </a:r>
            <a:endParaRPr lang="en-US" dirty="0"/>
          </a:p>
        </p:txBody>
      </p:sp>
      <p:pic>
        <p:nvPicPr>
          <p:cNvPr id="8" name="Picture 7" descr="lesson-question-2015-07-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1" y="155951"/>
            <a:ext cx="457200" cy="457200"/>
          </a:xfrm>
          <a:prstGeom prst="rect">
            <a:avLst/>
          </a:prstGeom>
        </p:spPr>
      </p:pic>
    </p:spTree>
    <p:extLst>
      <p:ext uri="{BB962C8B-B14F-4D97-AF65-F5344CB8AC3E}">
        <p14:creationId xmlns:p14="http://schemas.microsoft.com/office/powerpoint/2010/main" val="261586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a:r>
              <a:rPr lang="en-US" dirty="0"/>
              <a:t>	Words to Know</a:t>
            </a:r>
          </a:p>
        </p:txBody>
      </p:sp>
      <p:sp>
        <p:nvSpPr>
          <p:cNvPr id="2" name="Content Placeholder 1"/>
          <p:cNvSpPr>
            <a:spLocks noGrp="1"/>
          </p:cNvSpPr>
          <p:nvPr>
            <p:ph idx="1"/>
          </p:nvPr>
        </p:nvSpPr>
        <p:spPr/>
        <p:txBody>
          <a:bodyPr anchor="ctr"/>
          <a:lstStyle/>
          <a:p>
            <a:pPr marL="0" indent="0">
              <a:buNone/>
            </a:pPr>
            <a:r>
              <a:rPr lang="en-US" b="1" dirty="0">
                <a:solidFill>
                  <a:schemeClr val="accent5"/>
                </a:solidFill>
              </a:rPr>
              <a:t>alternative hypothesis</a:t>
            </a:r>
          </a:p>
          <a:p>
            <a:pPr marL="0" indent="0">
              <a:buNone/>
            </a:pPr>
            <a:r>
              <a:rPr lang="en-US" b="1" dirty="0">
                <a:solidFill>
                  <a:schemeClr val="accent5"/>
                </a:solidFill>
              </a:rPr>
              <a:t>null hypothesis</a:t>
            </a:r>
          </a:p>
          <a:p>
            <a:pPr marL="0" indent="0">
              <a:buNone/>
            </a:pPr>
            <a:r>
              <a:rPr lang="en-US" b="1" dirty="0">
                <a:solidFill>
                  <a:schemeClr val="accent5"/>
                </a:solidFill>
              </a:rPr>
              <a:t>one-sided</a:t>
            </a:r>
          </a:p>
          <a:p>
            <a:pPr marL="0" indent="0">
              <a:buNone/>
            </a:pPr>
            <a:r>
              <a:rPr lang="en-US" b="1" i="1" dirty="0">
                <a:solidFill>
                  <a:schemeClr val="accent5"/>
                </a:solidFill>
                <a:latin typeface="+mj-lt"/>
              </a:rPr>
              <a:t>P</a:t>
            </a:r>
            <a:r>
              <a:rPr lang="en-US" b="1" dirty="0">
                <a:solidFill>
                  <a:schemeClr val="accent5"/>
                </a:solidFill>
                <a:latin typeface="+mj-lt"/>
              </a:rPr>
              <a:t>-value</a:t>
            </a:r>
          </a:p>
          <a:p>
            <a:pPr marL="0" indent="0">
              <a:buNone/>
            </a:pPr>
            <a:r>
              <a:rPr lang="en-US" b="1" dirty="0">
                <a:solidFill>
                  <a:schemeClr val="accent5"/>
                </a:solidFill>
              </a:rPr>
              <a:t>significance level</a:t>
            </a:r>
          </a:p>
          <a:p>
            <a:pPr marL="0" indent="0">
              <a:buNone/>
            </a:pPr>
            <a:r>
              <a:rPr lang="en-US" b="1" dirty="0">
                <a:solidFill>
                  <a:schemeClr val="accent5"/>
                </a:solidFill>
              </a:rPr>
              <a:t>significance test</a:t>
            </a:r>
          </a:p>
          <a:p>
            <a:pPr marL="0" indent="0">
              <a:buNone/>
            </a:pPr>
            <a:r>
              <a:rPr lang="en-US" b="1" dirty="0">
                <a:solidFill>
                  <a:schemeClr val="accent5"/>
                </a:solidFill>
              </a:rPr>
              <a:t>two-sided</a:t>
            </a:r>
          </a:p>
        </p:txBody>
      </p:sp>
      <p:sp>
        <p:nvSpPr>
          <p:cNvPr id="12" name="Text Placeholder 11"/>
          <p:cNvSpPr>
            <a:spLocks noGrp="1"/>
          </p:cNvSpPr>
          <p:nvPr>
            <p:ph type="body" sz="quarter" idx="10"/>
          </p:nvPr>
        </p:nvSpPr>
        <p:spPr/>
        <p:txBody>
          <a:bodyPr>
            <a:noAutofit/>
          </a:bodyPr>
          <a:lstStyle/>
          <a:p>
            <a:pPr lvl="1">
              <a:spcAft>
                <a:spcPts val="0"/>
              </a:spcAft>
            </a:pPr>
            <a:endParaRPr lang="en-US" sz="600" dirty="0">
              <a:solidFill>
                <a:schemeClr val="accent6"/>
              </a:solidFill>
            </a:endParaRPr>
          </a:p>
        </p:txBody>
      </p:sp>
      <p:sp>
        <p:nvSpPr>
          <p:cNvPr id="3" name="Text Placeholder 2"/>
          <p:cNvSpPr>
            <a:spLocks noGrp="1"/>
          </p:cNvSpPr>
          <p:nvPr>
            <p:ph type="body" sz="quarter" idx="13"/>
          </p:nvPr>
        </p:nvSpPr>
        <p:spPr/>
        <p:txBody>
          <a:bodyPr/>
          <a:lstStyle/>
          <a:p>
            <a:pPr>
              <a:lnSpc>
                <a:spcPct val="120000"/>
              </a:lnSpc>
              <a:spcAft>
                <a:spcPts val="0"/>
              </a:spcAft>
            </a:pPr>
            <a:r>
              <a:rPr lang="en-US" sz="600" dirty="0" smtClean="0">
                <a:solidFill>
                  <a:schemeClr val="accent3"/>
                </a:solidFill>
              </a:rPr>
              <a:t>Academic </a:t>
            </a:r>
            <a:r>
              <a:rPr lang="en-US" sz="600" dirty="0">
                <a:solidFill>
                  <a:schemeClr val="accent3"/>
                </a:solidFill>
              </a:rPr>
              <a:t>words first </a:t>
            </a:r>
          </a:p>
          <a:p>
            <a:pPr>
              <a:lnSpc>
                <a:spcPct val="120000"/>
              </a:lnSpc>
              <a:spcAft>
                <a:spcPts val="0"/>
              </a:spcAft>
            </a:pPr>
            <a:r>
              <a:rPr lang="en-US" sz="600" dirty="0">
                <a:solidFill>
                  <a:srgbClr val="7030A0"/>
                </a:solidFill>
              </a:rPr>
              <a:t>Domain-specific words second</a:t>
            </a:r>
          </a:p>
          <a:p>
            <a:pPr marL="0" lvl="1" indent="0">
              <a:spcAft>
                <a:spcPts val="0"/>
              </a:spcAft>
              <a:buNone/>
            </a:pPr>
            <a:endParaRPr lang="en-US" sz="600" dirty="0">
              <a:solidFill>
                <a:schemeClr val="accent6"/>
              </a:solidFill>
            </a:endParaRPr>
          </a:p>
          <a:p>
            <a:endParaRPr lang="en-US" dirty="0"/>
          </a:p>
        </p:txBody>
      </p:sp>
      <p:pic>
        <p:nvPicPr>
          <p:cNvPr id="9" name="Picture 8" descr="words-to-know-2015-07-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1" y="159139"/>
            <a:ext cx="457200" cy="457200"/>
          </a:xfrm>
          <a:prstGeom prst="rect">
            <a:avLst/>
          </a:prstGeom>
        </p:spPr>
      </p:pic>
      <p:sp>
        <p:nvSpPr>
          <p:cNvPr id="7" name="Rectangle 6">
            <a:extLst>
              <a:ext uri="{FF2B5EF4-FFF2-40B4-BE49-F238E27FC236}">
                <a16:creationId xmlns="" xmlns:a16="http://schemas.microsoft.com/office/drawing/2014/main" id="{DA565744-9D50-48B2-81A3-38E89C70EFC9}"/>
              </a:ext>
            </a:extLst>
          </p:cNvPr>
          <p:cNvSpPr/>
          <p:nvPr/>
        </p:nvSpPr>
        <p:spPr>
          <a:xfrm>
            <a:off x="0" y="2632988"/>
            <a:ext cx="5202238" cy="183961"/>
          </a:xfrm>
          <a:prstGeom prst="rect">
            <a:avLst/>
          </a:prstGeom>
        </p:spPr>
        <p:txBody>
          <a:bodyPr wrap="square">
            <a:spAutoFit/>
          </a:bodyPr>
          <a:lstStyle/>
          <a:p>
            <a:pPr>
              <a:lnSpc>
                <a:spcPct val="107000"/>
              </a:lnSpc>
              <a:spcAft>
                <a:spcPts val="800"/>
              </a:spcAft>
            </a:pPr>
            <a:r>
              <a:rPr lang="en-US" sz="600" dirty="0" err="1">
                <a:solidFill>
                  <a:srgbClr val="6E7075"/>
                </a:solidFill>
                <a:ea typeface="Calibri" panose="020F0502020204030204" pitchFamily="34" charset="0"/>
                <a:cs typeface="Times New Roman" panose="02020603050405020304" pitchFamily="18" charset="0"/>
              </a:rPr>
              <a:t>Etiam</a:t>
            </a:r>
            <a:r>
              <a:rPr lang="en-US" sz="600" dirty="0">
                <a:solidFill>
                  <a:srgbClr val="6E7075"/>
                </a:solidFill>
                <a:ea typeface="Calibri" panose="020F0502020204030204" pitchFamily="34" charset="0"/>
                <a:cs typeface="Times New Roman" panose="02020603050405020304" pitchFamily="18" charset="0"/>
              </a:rPr>
              <a:t> </a:t>
            </a:r>
            <a:r>
              <a:rPr lang="en-US" sz="600" dirty="0" err="1">
                <a:solidFill>
                  <a:srgbClr val="6E7075"/>
                </a:solidFill>
                <a:ea typeface="Calibri" panose="020F0502020204030204" pitchFamily="34" charset="0"/>
                <a:cs typeface="Times New Roman" panose="02020603050405020304" pitchFamily="18" charset="0"/>
              </a:rPr>
              <a:t>rhoncus</a:t>
            </a:r>
            <a:r>
              <a:rPr lang="en-US" sz="600" dirty="0">
                <a:solidFill>
                  <a:srgbClr val="6E7075"/>
                </a:solidFill>
                <a:ea typeface="Calibri" panose="020F0502020204030204" pitchFamily="34" charset="0"/>
                <a:cs typeface="Times New Roman" panose="02020603050405020304" pitchFamily="18" charset="0"/>
              </a:rPr>
              <a:t>. Maecenas tempus, </a:t>
            </a:r>
            <a:r>
              <a:rPr lang="en-US" sz="600" dirty="0" err="1">
                <a:solidFill>
                  <a:srgbClr val="6E7075"/>
                </a:solidFill>
                <a:ea typeface="Calibri" panose="020F0502020204030204" pitchFamily="34" charset="0"/>
                <a:cs typeface="Times New Roman" panose="02020603050405020304" pitchFamily="18" charset="0"/>
              </a:rPr>
              <a:t>tellus</a:t>
            </a:r>
            <a:r>
              <a:rPr lang="en-US" sz="600" dirty="0">
                <a:solidFill>
                  <a:srgbClr val="6E7075"/>
                </a:solidFill>
                <a:ea typeface="Calibri" panose="020F0502020204030204" pitchFamily="34" charset="0"/>
                <a:cs typeface="Times New Roman" panose="02020603050405020304" pitchFamily="18" charset="0"/>
              </a:rPr>
              <a:t> </a:t>
            </a:r>
            <a:r>
              <a:rPr lang="en-US" sz="600" dirty="0" err="1">
                <a:solidFill>
                  <a:srgbClr val="6E7075"/>
                </a:solidFill>
                <a:ea typeface="Calibri" panose="020F0502020204030204" pitchFamily="34" charset="0"/>
                <a:cs typeface="Times New Roman" panose="02020603050405020304" pitchFamily="18" charset="0"/>
              </a:rPr>
              <a:t>eget</a:t>
            </a:r>
            <a:r>
              <a:rPr lang="en-US" sz="600" dirty="0">
                <a:solidFill>
                  <a:srgbClr val="6E7075"/>
                </a:solidFill>
                <a:ea typeface="Calibri" panose="020F0502020204030204" pitchFamily="34" charset="0"/>
                <a:cs typeface="Times New Roman" panose="02020603050405020304" pitchFamily="18" charset="0"/>
              </a:rPr>
              <a:t> </a:t>
            </a:r>
            <a:r>
              <a:rPr lang="en-US" sz="600" dirty="0" err="1">
                <a:solidFill>
                  <a:srgbClr val="6E7075"/>
                </a:solidFill>
                <a:ea typeface="Calibri" panose="020F0502020204030204" pitchFamily="34" charset="0"/>
                <a:cs typeface="Times New Roman" panose="02020603050405020304" pitchFamily="18" charset="0"/>
              </a:rPr>
              <a:t>condimentum</a:t>
            </a:r>
            <a:r>
              <a:rPr lang="en-US" sz="600" dirty="0">
                <a:solidFill>
                  <a:srgbClr val="6E7075"/>
                </a:solidFill>
                <a:ea typeface="Calibri" panose="020F0502020204030204" pitchFamily="34" charset="0"/>
                <a:cs typeface="Times New Roman" panose="02020603050405020304" pitchFamily="18" charset="0"/>
              </a:rPr>
              <a:t> </a:t>
            </a:r>
            <a:r>
              <a:rPr lang="en-US" sz="600" dirty="0" err="1">
                <a:solidFill>
                  <a:srgbClr val="6E7075"/>
                </a:solidFill>
                <a:ea typeface="Calibri" panose="020F0502020204030204" pitchFamily="34" charset="0"/>
                <a:cs typeface="Times New Roman" panose="02020603050405020304" pitchFamily="18" charset="0"/>
              </a:rPr>
              <a:t>rhoncus</a:t>
            </a:r>
            <a:r>
              <a:rPr lang="en-US" sz="600" dirty="0">
                <a:solidFill>
                  <a:srgbClr val="6E7075"/>
                </a:solidFill>
                <a:ea typeface="Calibri" panose="020F0502020204030204" pitchFamily="34" charset="0"/>
                <a:cs typeface="Times New Roman" panose="02020603050405020304" pitchFamily="18" charset="0"/>
              </a:rPr>
              <a:t>, </a:t>
            </a:r>
            <a:r>
              <a:rPr lang="en-US" sz="600" dirty="0" err="1">
                <a:solidFill>
                  <a:srgbClr val="6E7075"/>
                </a:solidFill>
                <a:ea typeface="Calibri" panose="020F0502020204030204" pitchFamily="34" charset="0"/>
                <a:cs typeface="Times New Roman" panose="02020603050405020304" pitchFamily="18" charset="0"/>
              </a:rPr>
              <a:t>sem</a:t>
            </a:r>
            <a:r>
              <a:rPr lang="en-US" sz="600" dirty="0">
                <a:solidFill>
                  <a:srgbClr val="6E7075"/>
                </a:solidFill>
                <a:ea typeface="Calibri" panose="020F0502020204030204" pitchFamily="34" charset="0"/>
                <a:cs typeface="Times New Roman" panose="02020603050405020304" pitchFamily="18" charset="0"/>
              </a:rPr>
              <a:t> quam semper libero, sit </a:t>
            </a:r>
            <a:r>
              <a:rPr lang="en-US" sz="600" dirty="0" err="1">
                <a:solidFill>
                  <a:srgbClr val="6E7075"/>
                </a:solidFill>
                <a:ea typeface="Calibri" panose="020F0502020204030204" pitchFamily="34" charset="0"/>
                <a:cs typeface="Times New Roman" panose="02020603050405020304" pitchFamily="18" charset="0"/>
              </a:rPr>
              <a:t>amet</a:t>
            </a:r>
            <a:r>
              <a:rPr lang="en-US" sz="600" dirty="0">
                <a:solidFill>
                  <a:srgbClr val="6E7075"/>
                </a:solidFill>
                <a:ea typeface="Calibri" panose="020F0502020204030204" pitchFamily="34" charset="0"/>
                <a:cs typeface="Times New Roman" panose="02020603050405020304" pitchFamily="18" charset="0"/>
              </a:rPr>
              <a:t> </a:t>
            </a:r>
            <a:r>
              <a:rPr lang="en-US" sz="600" dirty="0" err="1">
                <a:solidFill>
                  <a:srgbClr val="6E7075"/>
                </a:solidFill>
                <a:ea typeface="Calibri" panose="020F0502020204030204" pitchFamily="34" charset="0"/>
                <a:cs typeface="Times New Roman" panose="02020603050405020304" pitchFamily="18" charset="0"/>
              </a:rPr>
              <a:t>adipiscing</a:t>
            </a:r>
            <a:r>
              <a:rPr lang="en-US" sz="600" dirty="0">
                <a:solidFill>
                  <a:srgbClr val="6E7075"/>
                </a:solidFill>
                <a:ea typeface="Calibri" panose="020F0502020204030204" pitchFamily="34" charset="0"/>
                <a:cs typeface="Times New Roman" panose="02020603050405020304" pitchFamily="18" charset="0"/>
              </a:rPr>
              <a:t> </a:t>
            </a:r>
            <a:r>
              <a:rPr lang="en-US" sz="600" dirty="0" err="1">
                <a:solidFill>
                  <a:srgbClr val="6E7075"/>
                </a:solidFill>
                <a:ea typeface="Calibri" panose="020F0502020204030204" pitchFamily="34" charset="0"/>
                <a:cs typeface="Times New Roman" panose="02020603050405020304" pitchFamily="18" charset="0"/>
              </a:rPr>
              <a:t>sem</a:t>
            </a:r>
            <a:r>
              <a:rPr lang="en-US" sz="600" dirty="0">
                <a:solidFill>
                  <a:srgbClr val="6E7075"/>
                </a:solidFill>
                <a:ea typeface="Calibri" panose="020F0502020204030204" pitchFamily="34" charset="0"/>
                <a:cs typeface="Times New Roman" panose="02020603050405020304" pitchFamily="18" charset="0"/>
              </a:rPr>
              <a:t> </a:t>
            </a:r>
            <a:r>
              <a:rPr lang="en-US" sz="600" dirty="0" err="1">
                <a:solidFill>
                  <a:srgbClr val="6E7075"/>
                </a:solidFill>
                <a:ea typeface="Calibri" panose="020F0502020204030204" pitchFamily="34" charset="0"/>
                <a:cs typeface="Times New Roman" panose="02020603050405020304" pitchFamily="18" charset="0"/>
              </a:rPr>
              <a:t>neque</a:t>
            </a:r>
            <a:r>
              <a:rPr lang="en-US" sz="600" dirty="0">
                <a:solidFill>
                  <a:srgbClr val="6E7075"/>
                </a:solidFill>
                <a:ea typeface="Calibri" panose="020F0502020204030204" pitchFamily="34" charset="0"/>
                <a:cs typeface="Times New Roman" panose="02020603050405020304" pitchFamily="18" charset="0"/>
              </a:rPr>
              <a:t> </a:t>
            </a:r>
            <a:r>
              <a:rPr lang="en-US" sz="600" dirty="0" err="1">
                <a:solidFill>
                  <a:srgbClr val="6E7075"/>
                </a:solidFill>
                <a:ea typeface="Calibri" panose="020F0502020204030204" pitchFamily="34" charset="0"/>
                <a:cs typeface="Times New Roman" panose="02020603050405020304" pitchFamily="18" charset="0"/>
              </a:rPr>
              <a:t>sed</a:t>
            </a:r>
            <a:r>
              <a:rPr lang="en-US" sz="600" dirty="0">
                <a:solidFill>
                  <a:srgbClr val="6E7075"/>
                </a:solidFill>
                <a:ea typeface="Calibri" panose="020F0502020204030204" pitchFamily="34" charset="0"/>
                <a:cs typeface="Times New Roman" panose="02020603050405020304" pitchFamily="18" charset="0"/>
              </a:rPr>
              <a:t> ipsum.</a:t>
            </a:r>
          </a:p>
        </p:txBody>
      </p:sp>
    </p:spTree>
    <p:extLst>
      <p:ext uri="{BB962C8B-B14F-4D97-AF65-F5344CB8AC3E}">
        <p14:creationId xmlns:p14="http://schemas.microsoft.com/office/powerpoint/2010/main" val="402925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Aenean</a:t>
            </a:r>
            <a:r>
              <a:rPr lang="en-US" dirty="0"/>
              <a:t> </a:t>
            </a:r>
            <a:r>
              <a:rPr lang="en-US" dirty="0" err="1"/>
              <a:t>imperdiet</a:t>
            </a:r>
            <a:r>
              <a:rPr lang="en-US" dirty="0"/>
              <a:t>. </a:t>
            </a:r>
            <a:r>
              <a:rPr lang="en-US" dirty="0" err="1"/>
              <a:t>Etiam</a:t>
            </a:r>
            <a:r>
              <a:rPr lang="en-US" dirty="0"/>
              <a:t> </a:t>
            </a:r>
            <a:r>
              <a:rPr lang="en-US" dirty="0" err="1"/>
              <a:t>ultricies</a:t>
            </a:r>
            <a:endParaRPr lang="en-US" dirty="0"/>
          </a:p>
        </p:txBody>
      </p:sp>
      <p:sp>
        <p:nvSpPr>
          <p:cNvPr id="5" name="Content Placeholder 4"/>
          <p:cNvSpPr>
            <a:spLocks noGrp="1"/>
          </p:cNvSpPr>
          <p:nvPr>
            <p:ph idx="1"/>
          </p:nvPr>
        </p:nvSpPr>
        <p:spPr/>
        <p:txBody>
          <a:bodyPr/>
          <a:lstStyle/>
          <a:p>
            <a:pPr marL="0" indent="0">
              <a:buNone/>
            </a:pPr>
            <a:r>
              <a:rPr lang="pt-BR" dirty="0"/>
              <a:t>Etiam ultricies nisi vel augue. Curabitur ullamcorper ultricies nisi</a:t>
            </a:r>
            <a:r>
              <a:rPr lang="pt-BR" dirty="0" smtClean="0"/>
              <a:t>.</a:t>
            </a:r>
          </a:p>
          <a:p>
            <a:pPr marL="0" indent="0">
              <a:buNone/>
            </a:pPr>
            <a:r>
              <a:rPr lang="en-US" dirty="0" smtClean="0"/>
              <a:t>Identify </a:t>
            </a:r>
            <a:r>
              <a:rPr lang="en-US" dirty="0"/>
              <a:t>the population, sample, parameter, and statistic. </a:t>
            </a:r>
          </a:p>
          <a:p>
            <a:pPr marL="0" indent="0">
              <a:buNone/>
            </a:pPr>
            <a:r>
              <a:rPr lang="en-US" b="1" dirty="0"/>
              <a:t>Population</a:t>
            </a:r>
            <a:r>
              <a:rPr lang="en-US" dirty="0"/>
              <a:t>: The pitcher’s </a:t>
            </a:r>
            <a:r>
              <a:rPr lang="en-US" dirty="0" smtClean="0">
                <a:solidFill>
                  <a:schemeClr val="accent2"/>
                </a:solidFill>
              </a:rPr>
              <a:t>[Task]</a:t>
            </a:r>
            <a:endParaRPr lang="en-US" dirty="0">
              <a:solidFill>
                <a:schemeClr val="accent2"/>
              </a:solidFill>
            </a:endParaRPr>
          </a:p>
          <a:p>
            <a:pPr marL="0" indent="0">
              <a:buNone/>
            </a:pPr>
            <a:r>
              <a:rPr lang="en-US" b="1" dirty="0"/>
              <a:t>Sample</a:t>
            </a:r>
            <a:r>
              <a:rPr lang="en-US" dirty="0"/>
              <a:t>: The pitcher’s </a:t>
            </a:r>
            <a:r>
              <a:rPr lang="en-US" dirty="0" smtClean="0">
                <a:solidFill>
                  <a:schemeClr val="accent2"/>
                </a:solidFill>
              </a:rPr>
              <a:t>[Task]</a:t>
            </a:r>
            <a:endParaRPr lang="en-US" dirty="0">
              <a:solidFill>
                <a:schemeClr val="accent2"/>
              </a:solidFill>
            </a:endParaRPr>
          </a:p>
          <a:p>
            <a:pPr marL="0" indent="0">
              <a:buNone/>
            </a:pPr>
            <a:r>
              <a:rPr lang="en-US" b="1" dirty="0"/>
              <a:t>Parameter</a:t>
            </a:r>
            <a:r>
              <a:rPr lang="en-US" dirty="0"/>
              <a:t>: </a:t>
            </a:r>
            <a:r>
              <a:rPr lang="en-US" dirty="0" smtClean="0">
                <a:solidFill>
                  <a:schemeClr val="accent2"/>
                </a:solidFill>
              </a:rPr>
              <a:t>[Task]</a:t>
            </a:r>
            <a:endParaRPr lang="en-US" dirty="0">
              <a:solidFill>
                <a:schemeClr val="accent2"/>
              </a:solidFill>
            </a:endParaRPr>
          </a:p>
          <a:p>
            <a:pPr marL="0" indent="0">
              <a:buNone/>
            </a:pPr>
            <a:r>
              <a:rPr lang="en-US" b="1" dirty="0"/>
              <a:t>Statistic</a:t>
            </a:r>
            <a:r>
              <a:rPr lang="en-US" dirty="0"/>
              <a:t>: </a:t>
            </a:r>
            <a:r>
              <a:rPr lang="en-US" dirty="0" smtClean="0">
                <a:solidFill>
                  <a:schemeClr val="accent2"/>
                </a:solidFill>
              </a:rPr>
              <a:t>[Task]</a:t>
            </a:r>
            <a:endParaRPr lang="en-US" dirty="0">
              <a:solidFill>
                <a:schemeClr val="accent2"/>
              </a:solidFill>
            </a:endParaRPr>
          </a:p>
          <a:p>
            <a:endParaRPr lang="en-US" dirty="0"/>
          </a:p>
        </p:txBody>
      </p:sp>
      <p:sp>
        <p:nvSpPr>
          <p:cNvPr id="7" name="Text Placeholder 6"/>
          <p:cNvSpPr>
            <a:spLocks noGrp="1"/>
          </p:cNvSpPr>
          <p:nvPr>
            <p:ph type="body" sz="quarter" idx="10"/>
          </p:nvPr>
        </p:nvSpPr>
        <p:spPr/>
        <p:txBody>
          <a:bodyPr/>
          <a:lstStyle/>
          <a:p>
            <a:r>
              <a:rPr lang="en-US" dirty="0"/>
              <a:t>Maecenas </a:t>
            </a:r>
            <a:r>
              <a:rPr lang="en-US" dirty="0" err="1"/>
              <a:t>nec</a:t>
            </a:r>
            <a:r>
              <a:rPr lang="en-US" dirty="0"/>
              <a:t> </a:t>
            </a:r>
            <a:r>
              <a:rPr lang="en-US" dirty="0" err="1"/>
              <a:t>odio</a:t>
            </a:r>
            <a:r>
              <a:rPr lang="en-US" dirty="0"/>
              <a:t> et ante </a:t>
            </a:r>
            <a:r>
              <a:rPr lang="en-US" dirty="0" err="1"/>
              <a:t>tincidunt</a:t>
            </a:r>
            <a:r>
              <a:rPr lang="en-US" dirty="0"/>
              <a:t> tempus. </a:t>
            </a:r>
            <a:r>
              <a:rPr lang="en-US" dirty="0" err="1"/>
              <a:t>Donec</a:t>
            </a:r>
            <a:r>
              <a:rPr lang="en-US" dirty="0"/>
              <a:t> vitae </a:t>
            </a:r>
            <a:r>
              <a:rPr lang="en-US" dirty="0" err="1"/>
              <a:t>sapien</a:t>
            </a:r>
            <a:r>
              <a:rPr lang="en-US" dirty="0"/>
              <a:t> </a:t>
            </a:r>
            <a:r>
              <a:rPr lang="en-US" dirty="0" err="1"/>
              <a:t>ut</a:t>
            </a:r>
            <a:r>
              <a:rPr lang="en-US" dirty="0"/>
              <a:t> libero </a:t>
            </a:r>
            <a:r>
              <a:rPr lang="en-US" dirty="0" err="1"/>
              <a:t>venenatis</a:t>
            </a:r>
            <a:r>
              <a:rPr lang="en-US" dirty="0"/>
              <a:t> </a:t>
            </a:r>
            <a:r>
              <a:rPr lang="en-US" dirty="0" err="1"/>
              <a:t>faucibus</a:t>
            </a:r>
            <a:r>
              <a:rPr lang="en-US" dirty="0"/>
              <a:t>. </a:t>
            </a:r>
            <a:r>
              <a:rPr lang="en-US" dirty="0" err="1"/>
              <a:t>Nullam</a:t>
            </a:r>
            <a:r>
              <a:rPr lang="en-US" dirty="0"/>
              <a:t> </a:t>
            </a:r>
            <a:r>
              <a:rPr lang="en-US" dirty="0" err="1"/>
              <a:t>quis</a:t>
            </a:r>
            <a:r>
              <a:rPr lang="en-US" dirty="0"/>
              <a:t> ante. </a:t>
            </a:r>
            <a:r>
              <a:rPr lang="en-US" dirty="0" err="1"/>
              <a:t>Etiam</a:t>
            </a:r>
            <a:r>
              <a:rPr lang="en-US" dirty="0"/>
              <a:t> sit </a:t>
            </a:r>
            <a:r>
              <a:rPr lang="en-US" dirty="0" err="1"/>
              <a:t>amet</a:t>
            </a:r>
            <a:r>
              <a:rPr lang="en-US" dirty="0"/>
              <a:t> </a:t>
            </a:r>
            <a:r>
              <a:rPr lang="en-US" dirty="0" err="1"/>
              <a:t>orci</a:t>
            </a:r>
            <a:r>
              <a:rPr lang="en-US" dirty="0"/>
              <a:t> </a:t>
            </a:r>
            <a:r>
              <a:rPr lang="en-US" dirty="0" err="1"/>
              <a:t>eget</a:t>
            </a:r>
            <a:r>
              <a:rPr lang="en-US" dirty="0"/>
              <a:t> </a:t>
            </a:r>
            <a:r>
              <a:rPr lang="en-US" dirty="0" err="1"/>
              <a:t>eros</a:t>
            </a:r>
            <a:r>
              <a:rPr lang="en-US" dirty="0"/>
              <a:t> </a:t>
            </a:r>
            <a:r>
              <a:rPr lang="en-US" dirty="0" err="1"/>
              <a:t>faucibus</a:t>
            </a:r>
            <a:r>
              <a:rPr lang="en-US" dirty="0"/>
              <a:t> </a:t>
            </a:r>
            <a:r>
              <a:rPr lang="en-US" dirty="0" err="1"/>
              <a:t>tincidunt</a:t>
            </a:r>
            <a:r>
              <a:rPr lang="en-US" dirty="0"/>
              <a:t>. </a:t>
            </a:r>
            <a:r>
              <a:rPr lang="en-US" dirty="0" err="1"/>
              <a:t>Duis</a:t>
            </a:r>
            <a:r>
              <a:rPr lang="en-US" dirty="0"/>
              <a:t> </a:t>
            </a:r>
            <a:r>
              <a:rPr lang="en-US" dirty="0" err="1"/>
              <a:t>leo</a:t>
            </a:r>
            <a:r>
              <a:rPr lang="en-US" dirty="0"/>
              <a:t>. </a:t>
            </a:r>
            <a:r>
              <a:rPr lang="en-US" dirty="0" err="1"/>
              <a:t>Sed</a:t>
            </a:r>
            <a:r>
              <a:rPr lang="en-US" dirty="0"/>
              <a:t> </a:t>
            </a:r>
            <a:r>
              <a:rPr lang="en-US" dirty="0" err="1"/>
              <a:t>fringilla</a:t>
            </a:r>
            <a:r>
              <a:rPr lang="en-US" dirty="0"/>
              <a:t> </a:t>
            </a:r>
            <a:r>
              <a:rPr lang="en-US" dirty="0" err="1"/>
              <a:t>mauris</a:t>
            </a:r>
            <a:r>
              <a:rPr lang="en-US" dirty="0"/>
              <a:t> sit </a:t>
            </a:r>
            <a:r>
              <a:rPr lang="en-US" dirty="0" err="1"/>
              <a:t>amet</a:t>
            </a:r>
            <a:r>
              <a:rPr lang="en-US" dirty="0"/>
              <a:t> </a:t>
            </a:r>
            <a:r>
              <a:rPr lang="en-US" dirty="0" err="1"/>
              <a:t>nibh</a:t>
            </a:r>
            <a:r>
              <a:rPr lang="en-US" dirty="0"/>
              <a:t>. </a:t>
            </a:r>
            <a:r>
              <a:rPr lang="en-US" dirty="0" err="1"/>
              <a:t>Donec</a:t>
            </a:r>
            <a:r>
              <a:rPr lang="en-US" dirty="0"/>
              <a:t> </a:t>
            </a:r>
            <a:r>
              <a:rPr lang="en-US" dirty="0" err="1"/>
              <a:t>sodales</a:t>
            </a:r>
            <a:r>
              <a:rPr lang="en-US" dirty="0"/>
              <a:t> </a:t>
            </a:r>
            <a:r>
              <a:rPr lang="en-US" dirty="0" err="1"/>
              <a:t>sagittis</a:t>
            </a:r>
            <a:r>
              <a:rPr lang="en-US" dirty="0"/>
              <a:t> magna. </a:t>
            </a:r>
            <a:r>
              <a:rPr lang="en-US" dirty="0" err="1"/>
              <a:t>Sed</a:t>
            </a:r>
            <a:r>
              <a:rPr lang="en-US" dirty="0"/>
              <a:t> </a:t>
            </a:r>
            <a:r>
              <a:rPr lang="en-US" dirty="0" err="1"/>
              <a:t>consequat</a:t>
            </a:r>
            <a:r>
              <a:rPr lang="en-US" dirty="0"/>
              <a:t>, </a:t>
            </a:r>
            <a:r>
              <a:rPr lang="en-US" dirty="0" err="1"/>
              <a:t>leo</a:t>
            </a:r>
            <a:r>
              <a:rPr lang="en-US" dirty="0"/>
              <a:t> </a:t>
            </a:r>
            <a:r>
              <a:rPr lang="en-US" dirty="0" err="1"/>
              <a:t>eget</a:t>
            </a:r>
            <a:r>
              <a:rPr lang="en-US" dirty="0"/>
              <a:t> </a:t>
            </a:r>
            <a:r>
              <a:rPr lang="en-US" dirty="0" err="1"/>
              <a:t>bibendum</a:t>
            </a:r>
            <a:r>
              <a:rPr lang="en-US" dirty="0"/>
              <a:t> </a:t>
            </a:r>
            <a:r>
              <a:rPr lang="en-US" dirty="0" err="1"/>
              <a:t>sodales</a:t>
            </a:r>
            <a:r>
              <a:rPr lang="en-US" dirty="0"/>
              <a:t>, </a:t>
            </a:r>
            <a:r>
              <a:rPr lang="en-US" dirty="0" err="1"/>
              <a:t>augue</a:t>
            </a:r>
            <a:r>
              <a:rPr lang="en-US" dirty="0"/>
              <a:t> </a:t>
            </a:r>
            <a:r>
              <a:rPr lang="en-US" dirty="0" err="1"/>
              <a:t>velit</a:t>
            </a:r>
            <a:r>
              <a:rPr lang="en-US" dirty="0"/>
              <a:t> cursus </a:t>
            </a:r>
            <a:r>
              <a:rPr lang="en-US" dirty="0" err="1"/>
              <a:t>nunc</a:t>
            </a:r>
            <a:endParaRPr lang="en-US" dirty="0"/>
          </a:p>
          <a:p>
            <a:pPr>
              <a:spcBef>
                <a:spcPts val="0"/>
              </a:spcBef>
              <a:spcAft>
                <a:spcPts val="0"/>
              </a:spcAft>
            </a:pPr>
            <a:endParaRPr lang="en-US" dirty="0"/>
          </a:p>
          <a:p>
            <a:pPr>
              <a:spcBef>
                <a:spcPts val="0"/>
              </a:spcBef>
              <a:spcAft>
                <a:spcPts val="0"/>
              </a:spcAft>
            </a:pPr>
            <a:endParaRPr lang="en-US" dirty="0"/>
          </a:p>
          <a:p>
            <a:pPr>
              <a:spcBef>
                <a:spcPts val="0"/>
              </a:spcBef>
              <a:spcAft>
                <a:spcPts val="0"/>
              </a:spcAft>
            </a:pPr>
            <a:endParaRPr lang="en-US" dirty="0"/>
          </a:p>
          <a:p>
            <a:pPr>
              <a:spcBef>
                <a:spcPts val="0"/>
              </a:spcBef>
              <a:spcAft>
                <a:spcPts val="0"/>
              </a:spcAft>
            </a:pPr>
            <a:endParaRPr lang="en-US" dirty="0"/>
          </a:p>
          <a:p>
            <a:endParaRPr lang="en-US" dirty="0"/>
          </a:p>
        </p:txBody>
      </p:sp>
      <p:sp>
        <p:nvSpPr>
          <p:cNvPr id="8" name="Text Placeholder 7"/>
          <p:cNvSpPr>
            <a:spLocks noGrp="1"/>
          </p:cNvSpPr>
          <p:nvPr>
            <p:ph type="body" sz="quarter" idx="13"/>
          </p:nvPr>
        </p:nvSpPr>
        <p:spPr/>
        <p:txBody>
          <a:bodyPr/>
          <a:lstStyle/>
          <a:p>
            <a:r>
              <a:rPr lang="en-US" dirty="0"/>
              <a:t>Maecenas </a:t>
            </a:r>
            <a:r>
              <a:rPr lang="en-US" dirty="0" err="1"/>
              <a:t>nec</a:t>
            </a:r>
            <a:r>
              <a:rPr lang="en-US" dirty="0"/>
              <a:t> </a:t>
            </a:r>
            <a:r>
              <a:rPr lang="en-US" dirty="0" err="1"/>
              <a:t>odio</a:t>
            </a:r>
            <a:r>
              <a:rPr lang="en-US" dirty="0"/>
              <a:t> et ante </a:t>
            </a:r>
            <a:r>
              <a:rPr lang="en-US" dirty="0" err="1"/>
              <a:t>tincidunt</a:t>
            </a:r>
            <a:r>
              <a:rPr lang="en-US" dirty="0"/>
              <a:t> tempus. </a:t>
            </a:r>
            <a:r>
              <a:rPr lang="en-US" dirty="0" err="1"/>
              <a:t>Donec</a:t>
            </a:r>
            <a:r>
              <a:rPr lang="en-US" dirty="0"/>
              <a:t> vitae </a:t>
            </a:r>
            <a:r>
              <a:rPr lang="en-US" dirty="0" err="1"/>
              <a:t>sapien</a:t>
            </a:r>
            <a:r>
              <a:rPr lang="en-US" dirty="0"/>
              <a:t> </a:t>
            </a:r>
            <a:r>
              <a:rPr lang="en-US" dirty="0" err="1"/>
              <a:t>ut</a:t>
            </a:r>
            <a:r>
              <a:rPr lang="en-US" dirty="0"/>
              <a:t> libero </a:t>
            </a:r>
            <a:r>
              <a:rPr lang="en-US" dirty="0" err="1"/>
              <a:t>venenatis</a:t>
            </a:r>
            <a:r>
              <a:rPr lang="en-US" dirty="0"/>
              <a:t> </a:t>
            </a:r>
            <a:r>
              <a:rPr lang="en-US" dirty="0" err="1"/>
              <a:t>faucibus</a:t>
            </a:r>
            <a:r>
              <a:rPr lang="en-US" dirty="0"/>
              <a:t>. </a:t>
            </a:r>
            <a:r>
              <a:rPr lang="en-US" dirty="0" err="1"/>
              <a:t>Nullam</a:t>
            </a:r>
            <a:r>
              <a:rPr lang="en-US" dirty="0"/>
              <a:t> </a:t>
            </a:r>
            <a:r>
              <a:rPr lang="en-US" dirty="0" err="1"/>
              <a:t>quis</a:t>
            </a:r>
            <a:r>
              <a:rPr lang="en-US" dirty="0"/>
              <a:t> ante. </a:t>
            </a:r>
            <a:r>
              <a:rPr lang="en-US" dirty="0" err="1"/>
              <a:t>Etiam</a:t>
            </a:r>
            <a:r>
              <a:rPr lang="en-US" dirty="0"/>
              <a:t> sit </a:t>
            </a:r>
            <a:r>
              <a:rPr lang="en-US" dirty="0" err="1"/>
              <a:t>amet</a:t>
            </a:r>
            <a:r>
              <a:rPr lang="en-US" dirty="0"/>
              <a:t> </a:t>
            </a:r>
            <a:r>
              <a:rPr lang="en-US" dirty="0" err="1"/>
              <a:t>orci</a:t>
            </a:r>
            <a:r>
              <a:rPr lang="en-US" dirty="0"/>
              <a:t> </a:t>
            </a:r>
            <a:r>
              <a:rPr lang="en-US" dirty="0" err="1"/>
              <a:t>eget</a:t>
            </a:r>
            <a:r>
              <a:rPr lang="en-US" dirty="0"/>
              <a:t> </a:t>
            </a:r>
            <a:r>
              <a:rPr lang="en-US" dirty="0" err="1"/>
              <a:t>eros</a:t>
            </a:r>
            <a:r>
              <a:rPr lang="en-US" dirty="0"/>
              <a:t> </a:t>
            </a:r>
            <a:r>
              <a:rPr lang="en-US" dirty="0" err="1"/>
              <a:t>faucibus</a:t>
            </a:r>
            <a:r>
              <a:rPr lang="en-US" dirty="0"/>
              <a:t> </a:t>
            </a:r>
            <a:r>
              <a:rPr lang="en-US" dirty="0" err="1"/>
              <a:t>tincidunt</a:t>
            </a:r>
            <a:r>
              <a:rPr lang="en-US" dirty="0"/>
              <a:t>. </a:t>
            </a:r>
            <a:r>
              <a:rPr lang="en-US" dirty="0" err="1"/>
              <a:t>Duis</a:t>
            </a:r>
            <a:r>
              <a:rPr lang="en-US" dirty="0"/>
              <a:t> </a:t>
            </a:r>
            <a:r>
              <a:rPr lang="en-US" dirty="0" err="1"/>
              <a:t>leo</a:t>
            </a:r>
            <a:r>
              <a:rPr lang="en-US" dirty="0"/>
              <a:t>. </a:t>
            </a:r>
            <a:r>
              <a:rPr lang="en-US" dirty="0" err="1"/>
              <a:t>Sed</a:t>
            </a:r>
            <a:r>
              <a:rPr lang="en-US" dirty="0"/>
              <a:t> </a:t>
            </a:r>
            <a:r>
              <a:rPr lang="en-US" dirty="0" err="1"/>
              <a:t>fringilla</a:t>
            </a:r>
            <a:r>
              <a:rPr lang="en-US" dirty="0"/>
              <a:t> </a:t>
            </a:r>
            <a:r>
              <a:rPr lang="en-US" dirty="0" err="1"/>
              <a:t>mauris</a:t>
            </a:r>
            <a:r>
              <a:rPr lang="en-US" dirty="0"/>
              <a:t> sit </a:t>
            </a:r>
            <a:r>
              <a:rPr lang="en-US" dirty="0" err="1"/>
              <a:t>amet</a:t>
            </a:r>
            <a:r>
              <a:rPr lang="en-US" dirty="0"/>
              <a:t> </a:t>
            </a:r>
            <a:r>
              <a:rPr lang="en-US" dirty="0" err="1"/>
              <a:t>nibh</a:t>
            </a:r>
            <a:r>
              <a:rPr lang="en-US" dirty="0"/>
              <a:t>. </a:t>
            </a:r>
            <a:r>
              <a:rPr lang="en-US" dirty="0" err="1"/>
              <a:t>Donec</a:t>
            </a:r>
            <a:r>
              <a:rPr lang="en-US" dirty="0"/>
              <a:t> </a:t>
            </a:r>
            <a:r>
              <a:rPr lang="en-US" dirty="0" err="1"/>
              <a:t>sodales</a:t>
            </a:r>
            <a:r>
              <a:rPr lang="en-US" dirty="0"/>
              <a:t> </a:t>
            </a:r>
            <a:r>
              <a:rPr lang="en-US" dirty="0" err="1"/>
              <a:t>sagittis</a:t>
            </a:r>
            <a:r>
              <a:rPr lang="en-US" dirty="0"/>
              <a:t> magna. </a:t>
            </a:r>
            <a:r>
              <a:rPr lang="en-US" dirty="0" err="1"/>
              <a:t>Sed</a:t>
            </a:r>
            <a:r>
              <a:rPr lang="en-US" dirty="0"/>
              <a:t> </a:t>
            </a:r>
            <a:r>
              <a:rPr lang="en-US" dirty="0" err="1"/>
              <a:t>consequat</a:t>
            </a:r>
            <a:r>
              <a:rPr lang="en-US" dirty="0"/>
              <a:t>, </a:t>
            </a:r>
            <a:r>
              <a:rPr lang="en-US" dirty="0" err="1"/>
              <a:t>leo</a:t>
            </a:r>
            <a:r>
              <a:rPr lang="en-US" dirty="0"/>
              <a:t> </a:t>
            </a:r>
            <a:r>
              <a:rPr lang="en-US" dirty="0" err="1"/>
              <a:t>eget</a:t>
            </a:r>
            <a:r>
              <a:rPr lang="en-US" dirty="0"/>
              <a:t> </a:t>
            </a:r>
            <a:r>
              <a:rPr lang="en-US" dirty="0" err="1"/>
              <a:t>bibendum</a:t>
            </a:r>
            <a:r>
              <a:rPr lang="en-US" dirty="0"/>
              <a:t> </a:t>
            </a:r>
            <a:r>
              <a:rPr lang="en-US" dirty="0" err="1"/>
              <a:t>sodales</a:t>
            </a:r>
            <a:r>
              <a:rPr lang="en-US" dirty="0"/>
              <a:t>, </a:t>
            </a:r>
            <a:r>
              <a:rPr lang="en-US" dirty="0" err="1"/>
              <a:t>augue</a:t>
            </a:r>
            <a:r>
              <a:rPr lang="en-US" dirty="0"/>
              <a:t> </a:t>
            </a:r>
            <a:r>
              <a:rPr lang="en-US" dirty="0" err="1"/>
              <a:t>velit</a:t>
            </a:r>
            <a:r>
              <a:rPr lang="en-US" dirty="0"/>
              <a:t> cursus </a:t>
            </a:r>
            <a:r>
              <a:rPr lang="en-US" dirty="0" err="1"/>
              <a:t>nunc</a:t>
            </a:r>
            <a:endParaRPr lang="en-US" dirty="0"/>
          </a:p>
          <a:p>
            <a:endParaRPr lang="en-US" dirty="0"/>
          </a:p>
        </p:txBody>
      </p:sp>
      <p:sp>
        <p:nvSpPr>
          <p:cNvPr id="10" name="Footer Placeholder 9"/>
          <p:cNvSpPr>
            <a:spLocks noGrp="1"/>
          </p:cNvSpPr>
          <p:nvPr>
            <p:ph type="ftr" sz="quarter" idx="14"/>
          </p:nvPr>
        </p:nvSpPr>
        <p:spPr/>
        <p:txBody>
          <a:bodyPr/>
          <a:lstStyle/>
          <a:p>
            <a:r>
              <a:rPr lang="en-US" dirty="0"/>
              <a:t>Done</a:t>
            </a:r>
          </a:p>
        </p:txBody>
      </p:sp>
      <p:pic>
        <p:nvPicPr>
          <p:cNvPr id="6" name="Picture 5" descr="warm-up_ol-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6" y="150826"/>
            <a:ext cx="457200" cy="457200"/>
          </a:xfrm>
          <a:prstGeom prst="rect">
            <a:avLst/>
          </a:prstGeom>
        </p:spPr>
      </p:pic>
    </p:spTree>
    <p:extLst>
      <p:ext uri="{BB962C8B-B14F-4D97-AF65-F5344CB8AC3E}">
        <p14:creationId xmlns:p14="http://schemas.microsoft.com/office/powerpoint/2010/main" val="2336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2763" indent="-512763"/>
            <a:r>
              <a:rPr lang="en-US" dirty="0"/>
              <a:t>	 </a:t>
            </a:r>
            <a:r>
              <a:rPr lang="en-US" dirty="0" err="1"/>
              <a:t>Sed</a:t>
            </a:r>
            <a:r>
              <a:rPr lang="en-US" dirty="0"/>
              <a:t> </a:t>
            </a:r>
            <a:r>
              <a:rPr lang="en-US" dirty="0" err="1"/>
              <a:t>fringilla</a:t>
            </a:r>
            <a:r>
              <a:rPr lang="en-US" dirty="0"/>
              <a:t> </a:t>
            </a:r>
            <a:r>
              <a:rPr lang="en-US" dirty="0" err="1"/>
              <a:t>mauris</a:t>
            </a:r>
            <a:r>
              <a:rPr lang="en-US" dirty="0"/>
              <a:t> sit </a:t>
            </a:r>
            <a:r>
              <a:rPr lang="en-US" dirty="0" err="1"/>
              <a:t>amet</a:t>
            </a:r>
            <a:r>
              <a:rPr lang="en-US" dirty="0"/>
              <a:t> </a:t>
            </a:r>
            <a:r>
              <a:rPr lang="en-US" dirty="0" err="1"/>
              <a:t>nibh</a:t>
            </a:r>
            <a:r>
              <a:rPr lang="en-US" dirty="0"/>
              <a:t>?</a:t>
            </a:r>
          </a:p>
        </p:txBody>
      </p:sp>
      <p:sp>
        <p:nvSpPr>
          <p:cNvPr id="5" name="Text Placeholder 4"/>
          <p:cNvSpPr>
            <a:spLocks noGrp="1"/>
          </p:cNvSpPr>
          <p:nvPr>
            <p:ph type="body" sz="quarter" idx="12"/>
          </p:nvPr>
        </p:nvSpPr>
        <p:spPr/>
        <p:txBody>
          <a:bodyPr/>
          <a:lstStyle/>
          <a:p>
            <a:endParaRPr lang="en-US" dirty="0"/>
          </a:p>
        </p:txBody>
      </p:sp>
      <p:sp>
        <p:nvSpPr>
          <p:cNvPr id="7" name="Text Placeholder 6"/>
          <p:cNvSpPr>
            <a:spLocks noGrp="1"/>
          </p:cNvSpPr>
          <p:nvPr>
            <p:ph type="body" sz="quarter" idx="13"/>
          </p:nvPr>
        </p:nvSpPr>
        <p:spPr/>
        <p:txBody>
          <a:bodyPr/>
          <a:lstStyle/>
          <a:p>
            <a:endParaRPr lang="en-US" dirty="0"/>
          </a:p>
        </p:txBody>
      </p:sp>
      <p:pic>
        <p:nvPicPr>
          <p:cNvPr id="9" name="Picture 8" descr="lesson-question-2015-07-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1" y="155951"/>
            <a:ext cx="457200" cy="457200"/>
          </a:xfrm>
          <a:prstGeom prst="rect">
            <a:avLst/>
          </a:prstGeom>
        </p:spPr>
      </p:pic>
    </p:spTree>
    <p:extLst>
      <p:ext uri="{BB962C8B-B14F-4D97-AF65-F5344CB8AC3E}">
        <p14:creationId xmlns:p14="http://schemas.microsoft.com/office/powerpoint/2010/main" val="79210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Aenean</a:t>
            </a:r>
            <a:r>
              <a:rPr lang="en-US" dirty="0"/>
              <a:t> </a:t>
            </a:r>
            <a:r>
              <a:rPr lang="en-US" dirty="0" err="1"/>
              <a:t>imperdiet</a:t>
            </a:r>
            <a:r>
              <a:rPr lang="en-US" dirty="0"/>
              <a:t>. </a:t>
            </a:r>
            <a:r>
              <a:rPr lang="en-US" dirty="0" err="1"/>
              <a:t>Etiam</a:t>
            </a:r>
            <a:r>
              <a:rPr lang="en-US" dirty="0"/>
              <a:t> </a:t>
            </a:r>
            <a:r>
              <a:rPr lang="en-US" dirty="0" err="1"/>
              <a:t>ultricies</a:t>
            </a:r>
            <a:endParaRPr lang="en-US" dirty="0"/>
          </a:p>
        </p:txBody>
      </p:sp>
      <p:sp>
        <p:nvSpPr>
          <p:cNvPr id="3" name="Content Placeholder 2"/>
          <p:cNvSpPr>
            <a:spLocks noGrp="1"/>
          </p:cNvSpPr>
          <p:nvPr>
            <p:ph idx="10"/>
          </p:nvPr>
        </p:nvSpPr>
        <p:spPr/>
        <p:txBody>
          <a:bodyPr/>
          <a:lstStyle/>
          <a:p>
            <a:pPr marL="0" indent="0" algn="ctr">
              <a:buNone/>
            </a:pPr>
            <a:r>
              <a:rPr lang="en-US" b="1" dirty="0">
                <a:solidFill>
                  <a:schemeClr val="accent5"/>
                </a:solidFill>
              </a:rPr>
              <a:t>One-sided</a:t>
            </a:r>
          </a:p>
          <a:p>
            <a:pPr lvl="1"/>
            <a:endParaRPr lang="en-US" dirty="0"/>
          </a:p>
          <a:p>
            <a:pPr marL="0" indent="0">
              <a:buNone/>
            </a:pPr>
            <a:endParaRPr lang="en-US" dirty="0"/>
          </a:p>
        </p:txBody>
      </p:sp>
      <p:sp>
        <p:nvSpPr>
          <p:cNvPr id="4" name="Content Placeholder 3"/>
          <p:cNvSpPr>
            <a:spLocks noGrp="1"/>
          </p:cNvSpPr>
          <p:nvPr>
            <p:ph idx="11"/>
          </p:nvPr>
        </p:nvSpPr>
        <p:spPr/>
        <p:txBody>
          <a:bodyPr/>
          <a:lstStyle/>
          <a:p>
            <a:pPr marL="0" indent="0" algn="ctr">
              <a:buNone/>
            </a:pPr>
            <a:r>
              <a:rPr lang="en-US" b="1" dirty="0">
                <a:solidFill>
                  <a:schemeClr val="accent5"/>
                </a:solidFill>
              </a:rPr>
              <a:t>Two-sided</a:t>
            </a:r>
            <a:endParaRPr lang="en-US" dirty="0">
              <a:solidFill>
                <a:schemeClr val="accent5"/>
              </a:solidFill>
            </a:endParaRPr>
          </a:p>
          <a:p>
            <a:pPr marL="0" indent="0">
              <a:buNone/>
            </a:pPr>
            <a:endParaRPr lang="en-US" dirty="0"/>
          </a:p>
        </p:txBody>
      </p:sp>
      <p:sp>
        <p:nvSpPr>
          <p:cNvPr id="9" name="Text Placeholder 8"/>
          <p:cNvSpPr>
            <a:spLocks noGrp="1"/>
          </p:cNvSpPr>
          <p:nvPr>
            <p:ph type="body" sz="quarter" idx="12"/>
          </p:nvPr>
        </p:nvSpPr>
        <p:spPr/>
        <p:txBody>
          <a:bodyPr/>
          <a:lstStyle/>
          <a:p>
            <a:endParaRPr lang="en-US" dirty="0"/>
          </a:p>
        </p:txBody>
      </p:sp>
      <p:sp>
        <p:nvSpPr>
          <p:cNvPr id="10" name="Text Placeholder 9"/>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63416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2763" indent="-512763"/>
            <a:r>
              <a:rPr lang="en-US" dirty="0"/>
              <a:t>	 </a:t>
            </a:r>
            <a:r>
              <a:rPr lang="en-US" dirty="0" err="1"/>
              <a:t>Aenean</a:t>
            </a:r>
            <a:r>
              <a:rPr lang="en-US" dirty="0"/>
              <a:t> </a:t>
            </a:r>
            <a:r>
              <a:rPr lang="en-US" dirty="0" err="1"/>
              <a:t>imperdiet</a:t>
            </a:r>
            <a:r>
              <a:rPr lang="en-US" dirty="0"/>
              <a:t>. </a:t>
            </a:r>
            <a:r>
              <a:rPr lang="en-US" dirty="0" err="1"/>
              <a:t>Etiam</a:t>
            </a:r>
            <a:r>
              <a:rPr lang="en-US" dirty="0"/>
              <a:t> </a:t>
            </a:r>
            <a:r>
              <a:rPr lang="en-US" dirty="0" err="1" smtClean="0"/>
              <a:t>ultricies</a:t>
            </a:r>
            <a:r>
              <a:rPr lang="en-US" dirty="0" smtClean="0"/>
              <a:t>?</a:t>
            </a:r>
            <a:endParaRPr lang="en-US" dirty="0"/>
          </a:p>
        </p:txBody>
      </p:sp>
      <p:sp>
        <p:nvSpPr>
          <p:cNvPr id="5" name="Text Placeholder 4"/>
          <p:cNvSpPr>
            <a:spLocks noGrp="1"/>
          </p:cNvSpPr>
          <p:nvPr>
            <p:ph type="body" sz="quarter" idx="12"/>
          </p:nvPr>
        </p:nvSpPr>
        <p:spPr/>
        <p:txBody>
          <a:bodyPr/>
          <a:lstStyle/>
          <a:p>
            <a:endParaRPr lang="en-US" dirty="0"/>
          </a:p>
        </p:txBody>
      </p:sp>
      <p:sp>
        <p:nvSpPr>
          <p:cNvPr id="7" name="Text Placeholder 6"/>
          <p:cNvSpPr>
            <a:spLocks noGrp="1"/>
          </p:cNvSpPr>
          <p:nvPr>
            <p:ph type="body" sz="quarter" idx="13"/>
          </p:nvPr>
        </p:nvSpPr>
        <p:spPr/>
        <p:txBody>
          <a:bodyPr/>
          <a:lstStyle/>
          <a:p>
            <a:endParaRPr lang="en-US" dirty="0"/>
          </a:p>
        </p:txBody>
      </p:sp>
      <p:pic>
        <p:nvPicPr>
          <p:cNvPr id="9" name="Picture 8" descr="lesson-question-2015-07-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1" y="155951"/>
            <a:ext cx="457200" cy="457200"/>
          </a:xfrm>
          <a:prstGeom prst="rect">
            <a:avLst/>
          </a:prstGeom>
        </p:spPr>
      </p:pic>
      <p:sp>
        <p:nvSpPr>
          <p:cNvPr id="8" name="Content Placeholder 48">
            <a:extLst>
              <a:ext uri="{FF2B5EF4-FFF2-40B4-BE49-F238E27FC236}">
                <a16:creationId xmlns="" xmlns:a16="http://schemas.microsoft.com/office/drawing/2014/main" id="{743DB5E0-B9A9-4A65-8B1C-11DABFBECB4B}"/>
              </a:ext>
            </a:extLst>
          </p:cNvPr>
          <p:cNvSpPr txBox="1">
            <a:spLocks/>
          </p:cNvSpPr>
          <p:nvPr/>
        </p:nvSpPr>
        <p:spPr>
          <a:xfrm>
            <a:off x="286140" y="1096241"/>
            <a:ext cx="3142859" cy="555913"/>
          </a:xfrm>
          <a:prstGeom prst="roundRect">
            <a:avLst/>
          </a:prstGeom>
          <a:solidFill>
            <a:schemeClr val="accent1">
              <a:lumMod val="20000"/>
              <a:lumOff val="80000"/>
            </a:schemeClr>
          </a:solidFill>
          <a:ln w="6350" cmpd="sng">
            <a:solidFill>
              <a:schemeClr val="accent1"/>
            </a:solidFill>
          </a:ln>
        </p:spPr>
        <p:txBody>
          <a:bodyPr wrap="square" lIns="45720" tIns="45720" rIns="45720" bIns="45720" anchor="ctr" anchorCtr="0">
            <a:noAutofit/>
          </a:bodyPr>
          <a:lst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10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tx2"/>
              </a:buClr>
              <a:buFont typeface="Wingdings" pitchFamily="2" charset="2"/>
              <a:buChar char="§"/>
              <a:defRPr sz="10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10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10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500"/>
              </a:spcAft>
              <a:buFont typeface="Arial" pitchFamily="34" charset="0"/>
              <a:buChar char="»"/>
              <a:defRPr sz="10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a:lstStyle>
          <a:p>
            <a:pPr marL="0" indent="0" algn="ctr">
              <a:buClr>
                <a:srgbClr val="F78D26"/>
              </a:buClr>
              <a:buNone/>
              <a:defRPr/>
            </a:pPr>
            <a:r>
              <a:rPr lang="en-US" sz="1200" dirty="0" err="1"/>
              <a:t>Sed</a:t>
            </a:r>
            <a:r>
              <a:rPr lang="en-US" sz="1200" dirty="0"/>
              <a:t> </a:t>
            </a:r>
            <a:r>
              <a:rPr lang="en-US" sz="1200" dirty="0" err="1"/>
              <a:t>fringilla</a:t>
            </a:r>
            <a:r>
              <a:rPr lang="en-US" sz="1200" dirty="0"/>
              <a:t> </a:t>
            </a:r>
            <a:r>
              <a:rPr lang="en-US" sz="1200" dirty="0" err="1"/>
              <a:t>mauris</a:t>
            </a:r>
            <a:r>
              <a:rPr lang="en-US" sz="1200" dirty="0"/>
              <a:t> sit </a:t>
            </a:r>
            <a:r>
              <a:rPr lang="en-US" sz="1200" dirty="0" err="1" smtClean="0"/>
              <a:t>nunc</a:t>
            </a:r>
            <a:r>
              <a:rPr kumimoji="0" lang="en-US" sz="1200" b="0" i="0" u="none" strike="noStrike" kern="1200" cap="none" spc="0" normalizeH="0" baseline="0" noProof="0" dirty="0" smtClean="0">
                <a:ln>
                  <a:noFill/>
                </a:ln>
                <a:solidFill>
                  <a:srgbClr val="333333"/>
                </a:solidFill>
                <a:effectLst/>
                <a:uLnTx/>
                <a:uFillTx/>
                <a:latin typeface="Arial" pitchFamily="34" charset="0"/>
                <a:ea typeface="+mn-ea"/>
                <a:cs typeface="Arial" pitchFamily="34" charset="0"/>
              </a:rPr>
              <a:t>?</a:t>
            </a:r>
            <a:endParaRPr kumimoji="0" lang="en-US" sz="1200" b="0" i="0" u="none" strike="noStrike" kern="1200" cap="none" spc="0" normalizeH="0" baseline="0" noProof="0" dirty="0">
              <a:ln>
                <a:noFill/>
              </a:ln>
              <a:solidFill>
                <a:srgbClr val="333333"/>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70821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Writing Hypotheses</a:t>
            </a:r>
          </a:p>
        </p:txBody>
      </p:sp>
      <p:sp>
        <p:nvSpPr>
          <p:cNvPr id="4" name="Content Placeholder 3">
            <a:extLst>
              <a:ext uri="{FF2B5EF4-FFF2-40B4-BE49-F238E27FC236}">
                <a16:creationId xmlns="" xmlns:a16="http://schemas.microsoft.com/office/drawing/2014/main" id="{3689F1CD-1D48-4444-99A7-A5DC2FF4E387}"/>
              </a:ext>
            </a:extLst>
          </p:cNvPr>
          <p:cNvSpPr>
            <a:spLocks noGrp="1"/>
          </p:cNvSpPr>
          <p:nvPr>
            <p:ph idx="10"/>
          </p:nvPr>
        </p:nvSpPr>
        <p:spPr/>
        <p:txBody>
          <a:bodyPr/>
          <a:lstStyle/>
          <a:p>
            <a:pPr marL="0" indent="0">
              <a:buNone/>
            </a:pPr>
            <a:r>
              <a:rPr lang="en-US" dirty="0"/>
              <a:t>A large convention center outsources its catering to two companies. After a recent event, only 22% of convention attendees gave positive feedback about the food provided during their stay. The convention center management changed catering companies in order to see if it improves guests’ experiences. The convention center management then conducted a separate study to determine if the catering change significantly increased the proportion of all guests that would give positive feedback. </a:t>
            </a:r>
          </a:p>
        </p:txBody>
      </p:sp>
      <p:sp>
        <p:nvSpPr>
          <p:cNvPr id="10" name="Content Placeholder 9">
            <a:extLst>
              <a:ext uri="{FF2B5EF4-FFF2-40B4-BE49-F238E27FC236}">
                <a16:creationId xmlns="" xmlns:a16="http://schemas.microsoft.com/office/drawing/2014/main" id="{70CBBC76-C4DF-3745-A4CB-7B3EC59E6772}"/>
              </a:ext>
            </a:extLst>
          </p:cNvPr>
          <p:cNvSpPr>
            <a:spLocks noGrp="1"/>
          </p:cNvSpPr>
          <p:nvPr>
            <p:ph idx="11"/>
          </p:nvPr>
        </p:nvSpPr>
        <p:spPr/>
        <p:txBody>
          <a:bodyPr/>
          <a:lstStyle/>
          <a:p>
            <a:pPr marL="0" indent="0">
              <a:buNone/>
            </a:pPr>
            <a:r>
              <a:rPr lang="en-US" dirty="0"/>
              <a:t>Which of the following hypotheses is appropriate? </a:t>
            </a:r>
          </a:p>
          <a:p>
            <a:pPr marL="0" indent="0">
              <a:buNone/>
            </a:pPr>
            <a:r>
              <a:rPr lang="en-US" dirty="0"/>
              <a:t>O </a:t>
            </a:r>
            <a:r>
              <a:rPr lang="en-US" i="1" dirty="0"/>
              <a:t>H</a:t>
            </a:r>
            <a:r>
              <a:rPr lang="en-US" baseline="-25000" dirty="0"/>
              <a:t>0</a:t>
            </a:r>
            <a:r>
              <a:rPr lang="en-US" dirty="0"/>
              <a:t>: </a:t>
            </a:r>
            <a:r>
              <a:rPr lang="en-US" i="1" dirty="0">
                <a:latin typeface="Georgia" panose="02040502050405020303" pitchFamily="18" charset="0"/>
              </a:rPr>
              <a:t>p</a:t>
            </a:r>
            <a:r>
              <a:rPr lang="en-US" dirty="0"/>
              <a:t> ≠ 0.22; </a:t>
            </a:r>
            <a:r>
              <a:rPr lang="en-US" i="1" dirty="0"/>
              <a:t>H</a:t>
            </a:r>
            <a:r>
              <a:rPr lang="en-US" i="1" baseline="-25000" dirty="0"/>
              <a:t>a</a:t>
            </a:r>
            <a:r>
              <a:rPr lang="en-US" dirty="0"/>
              <a:t>: </a:t>
            </a:r>
            <a:r>
              <a:rPr lang="en-US" i="1" dirty="0">
                <a:latin typeface="Georgia" panose="02040502050405020303" pitchFamily="18" charset="0"/>
              </a:rPr>
              <a:t>p</a:t>
            </a:r>
            <a:r>
              <a:rPr lang="en-US" dirty="0"/>
              <a:t> &lt; 0.22</a:t>
            </a:r>
          </a:p>
          <a:p>
            <a:pPr marL="0" indent="0">
              <a:buNone/>
            </a:pPr>
            <a:r>
              <a:rPr lang="en-US" b="1" dirty="0"/>
              <a:t>!!! </a:t>
            </a:r>
            <a:r>
              <a:rPr lang="en-US" i="1" dirty="0"/>
              <a:t>H</a:t>
            </a:r>
            <a:r>
              <a:rPr lang="en-US" baseline="-25000" dirty="0"/>
              <a:t>0</a:t>
            </a:r>
            <a:r>
              <a:rPr lang="en-US" dirty="0"/>
              <a:t>: </a:t>
            </a:r>
            <a:r>
              <a:rPr lang="en-US" i="1" dirty="0">
                <a:latin typeface="Georgia" panose="02040502050405020303" pitchFamily="18" charset="0"/>
              </a:rPr>
              <a:t>p</a:t>
            </a:r>
            <a:r>
              <a:rPr lang="en-US" dirty="0"/>
              <a:t> = 0.22; </a:t>
            </a:r>
            <a:r>
              <a:rPr lang="en-US" i="1" dirty="0"/>
              <a:t>H</a:t>
            </a:r>
            <a:r>
              <a:rPr lang="en-US" i="1" baseline="-25000" dirty="0"/>
              <a:t>a</a:t>
            </a:r>
            <a:r>
              <a:rPr lang="en-US" dirty="0"/>
              <a:t>: </a:t>
            </a:r>
            <a:r>
              <a:rPr lang="en-US" i="1" dirty="0">
                <a:latin typeface="Georgia" panose="02040502050405020303" pitchFamily="18" charset="0"/>
              </a:rPr>
              <a:t>p</a:t>
            </a:r>
            <a:r>
              <a:rPr lang="en-US" dirty="0"/>
              <a:t> &gt; 0.22</a:t>
            </a:r>
            <a:endParaRPr lang="en-US" b="1" dirty="0"/>
          </a:p>
          <a:p>
            <a:pPr marL="0" indent="0">
              <a:buNone/>
            </a:pPr>
            <a:r>
              <a:rPr lang="en-US" dirty="0"/>
              <a:t>O </a:t>
            </a:r>
            <a:r>
              <a:rPr lang="en-US" i="1" dirty="0"/>
              <a:t>H</a:t>
            </a:r>
            <a:r>
              <a:rPr lang="en-US" baseline="-25000" dirty="0"/>
              <a:t>0</a:t>
            </a:r>
            <a:r>
              <a:rPr lang="en-US" dirty="0"/>
              <a:t>: </a:t>
            </a:r>
            <a:r>
              <a:rPr lang="en-US" i="1" dirty="0">
                <a:latin typeface="Georgia" panose="02040502050405020303" pitchFamily="18" charset="0"/>
              </a:rPr>
              <a:t>p</a:t>
            </a:r>
            <a:r>
              <a:rPr lang="en-US" dirty="0"/>
              <a:t> &lt; 0.22; </a:t>
            </a:r>
            <a:r>
              <a:rPr lang="en-US" i="1" dirty="0"/>
              <a:t>H</a:t>
            </a:r>
            <a:r>
              <a:rPr lang="en-US" i="1" baseline="-25000" dirty="0"/>
              <a:t>a</a:t>
            </a:r>
            <a:r>
              <a:rPr lang="en-US" dirty="0"/>
              <a:t>: </a:t>
            </a:r>
            <a:r>
              <a:rPr lang="en-US" i="1" dirty="0">
                <a:latin typeface="Georgia" panose="02040502050405020303" pitchFamily="18" charset="0"/>
              </a:rPr>
              <a:t>p</a:t>
            </a:r>
            <a:r>
              <a:rPr lang="en-US" dirty="0"/>
              <a:t> &gt; 0.22</a:t>
            </a:r>
          </a:p>
          <a:p>
            <a:pPr marL="0" indent="0">
              <a:buNone/>
            </a:pPr>
            <a:r>
              <a:rPr lang="en-US" dirty="0"/>
              <a:t>O </a:t>
            </a:r>
            <a:r>
              <a:rPr lang="en-US" i="1" dirty="0"/>
              <a:t>H</a:t>
            </a:r>
            <a:r>
              <a:rPr lang="en-US" baseline="-25000" dirty="0"/>
              <a:t>0</a:t>
            </a:r>
            <a:r>
              <a:rPr lang="en-US" dirty="0"/>
              <a:t>: </a:t>
            </a:r>
            <a:r>
              <a:rPr lang="en-US" i="1" dirty="0">
                <a:latin typeface="Georgia" panose="02040502050405020303" pitchFamily="18" charset="0"/>
              </a:rPr>
              <a:t>p</a:t>
            </a:r>
            <a:r>
              <a:rPr lang="en-US" dirty="0"/>
              <a:t> = 0.22; </a:t>
            </a:r>
            <a:r>
              <a:rPr lang="en-US" i="1" dirty="0"/>
              <a:t>H</a:t>
            </a:r>
            <a:r>
              <a:rPr lang="en-US" i="1" baseline="-25000" dirty="0"/>
              <a:t>a</a:t>
            </a:r>
            <a:r>
              <a:rPr lang="en-US" dirty="0"/>
              <a:t>: </a:t>
            </a:r>
            <a:r>
              <a:rPr lang="en-US" i="1" dirty="0">
                <a:latin typeface="Georgia" panose="02040502050405020303" pitchFamily="18" charset="0"/>
              </a:rPr>
              <a:t>p</a:t>
            </a:r>
            <a:r>
              <a:rPr lang="en-US" dirty="0"/>
              <a:t> ≠ 0.22</a:t>
            </a:r>
            <a:endParaRPr lang="en-US" b="1" dirty="0"/>
          </a:p>
        </p:txBody>
      </p:sp>
      <p:sp>
        <p:nvSpPr>
          <p:cNvPr id="9" name="Text Placeholder 8"/>
          <p:cNvSpPr>
            <a:spLocks noGrp="1"/>
          </p:cNvSpPr>
          <p:nvPr>
            <p:ph type="body" sz="quarter" idx="12"/>
          </p:nvPr>
        </p:nvSpPr>
        <p:spPr/>
        <p:txBody>
          <a:bodyPr/>
          <a:lstStyle/>
          <a:p>
            <a:r>
              <a:rPr lang="en-US" dirty="0"/>
              <a:t>Difficulty level: Easy, B2, DOK1</a:t>
            </a:r>
          </a:p>
          <a:p>
            <a:r>
              <a:rPr lang="en-US" dirty="0"/>
              <a:t>Obj 1: State appropriate hypotheses for performing a hypothesis test about a population proportion.</a:t>
            </a:r>
            <a:endParaRPr lang="en-US" sz="900" dirty="0">
              <a:solidFill>
                <a:srgbClr val="333333"/>
              </a:solidFill>
            </a:endParaRPr>
          </a:p>
          <a:p>
            <a:endParaRPr lang="en-US" dirty="0"/>
          </a:p>
          <a:p>
            <a:r>
              <a:rPr lang="en-US" dirty="0"/>
              <a:t>Notes to Production:</a:t>
            </a:r>
          </a:p>
          <a:p>
            <a:pPr>
              <a:spcBef>
                <a:spcPts val="0"/>
              </a:spcBef>
              <a:spcAft>
                <a:spcPts val="0"/>
              </a:spcAft>
            </a:pPr>
            <a:endParaRPr lang="en-US" dirty="0"/>
          </a:p>
        </p:txBody>
      </p:sp>
      <p:sp>
        <p:nvSpPr>
          <p:cNvPr id="8" name="Text Placeholder 7"/>
          <p:cNvSpPr>
            <a:spLocks noGrp="1"/>
          </p:cNvSpPr>
          <p:nvPr>
            <p:ph type="body" sz="quarter" idx="13"/>
          </p:nvPr>
        </p:nvSpPr>
        <p:spPr/>
        <p:txBody>
          <a:bodyPr/>
          <a:lstStyle/>
          <a:p>
            <a:r>
              <a:rPr lang="en-US" dirty="0"/>
              <a:t>Include difficulty level, Bloom’s, and DOK in every scored task. Easy/Medium/Hard, Bx, DOKx</a:t>
            </a:r>
          </a:p>
          <a:p>
            <a:r>
              <a:rPr lang="en-US" dirty="0"/>
              <a:t>Example: easy, B1, DOK1</a:t>
            </a:r>
          </a:p>
          <a:p>
            <a:endParaRPr lang="en-US" dirty="0"/>
          </a:p>
          <a:p>
            <a:r>
              <a:rPr lang="en-US" dirty="0"/>
              <a:t>Also, include objective that corresponds to this task.</a:t>
            </a:r>
          </a:p>
          <a:p>
            <a:r>
              <a:rPr lang="en-US" dirty="0"/>
              <a:t>Example: obj: 1</a:t>
            </a:r>
          </a:p>
          <a:p>
            <a:endParaRPr lang="en-US" dirty="0"/>
          </a:p>
          <a:p>
            <a:endParaRPr lang="en-US" dirty="0"/>
          </a:p>
        </p:txBody>
      </p:sp>
      <p:sp>
        <p:nvSpPr>
          <p:cNvPr id="2" name="Footer Placeholder 1"/>
          <p:cNvSpPr>
            <a:spLocks noGrp="1"/>
          </p:cNvSpPr>
          <p:nvPr>
            <p:ph type="ftr" sz="quarter" idx="14"/>
          </p:nvPr>
        </p:nvSpPr>
        <p:spPr/>
        <p:txBody>
          <a:bodyPr/>
          <a:lstStyle/>
          <a:p>
            <a:pPr marL="0" marR="0" lvl="0" indent="0" algn="r" defTabSz="4644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78D26"/>
                </a:solidFill>
                <a:effectLst/>
                <a:uLnTx/>
                <a:uFillTx/>
                <a:latin typeface="Arial"/>
                <a:ea typeface="+mn-ea"/>
                <a:cs typeface="+mn-cs"/>
              </a:rPr>
              <a:t>Done</a:t>
            </a:r>
          </a:p>
        </p:txBody>
      </p:sp>
      <p:pic>
        <p:nvPicPr>
          <p:cNvPr id="11" name="Picture 10" descr="try_it_ol-01.eps">
            <a:extLst>
              <a:ext uri="{FF2B5EF4-FFF2-40B4-BE49-F238E27FC236}">
                <a16:creationId xmlns="" xmlns:a16="http://schemas.microsoft.com/office/drawing/2014/main" id="{D1CA58BB-D147-CA46-8B80-F32C4A2A0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49" y="152414"/>
            <a:ext cx="457200" cy="457200"/>
          </a:xfrm>
          <a:prstGeom prst="rect">
            <a:avLst/>
          </a:prstGeom>
        </p:spPr>
      </p:pic>
    </p:spTree>
    <p:extLst>
      <p:ext uri="{BB962C8B-B14F-4D97-AF65-F5344CB8AC3E}">
        <p14:creationId xmlns:p14="http://schemas.microsoft.com/office/powerpoint/2010/main" val="3264252023"/>
      </p:ext>
    </p:extLst>
  </p:cSld>
  <p:clrMapOvr>
    <a:masterClrMapping/>
  </p:clrMapOvr>
</p:sld>
</file>

<file path=ppt/theme/theme1.xml><?xml version="1.0" encoding="utf-8"?>
<a:theme xmlns:a="http://schemas.openxmlformats.org/drawingml/2006/main" name="Video Slides">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lumMod val="20000"/>
            <a:lumOff val="80000"/>
          </a:schemeClr>
        </a:solidFill>
        <a:ln w="6350" cmpd="sng">
          <a:solidFill>
            <a:schemeClr val="accent4"/>
          </a:solidFill>
          <a:miter lim="800000"/>
          <a:headEnd/>
          <a:tailEnd/>
        </a:ln>
      </a:spPr>
      <a:bodyPr wrap="square" lIns="45720" tIns="45720" rIns="45720" bIns="45720" anchor="ctr"/>
      <a:lstStyle>
        <a:defPPr algn="ctr">
          <a:spcBef>
            <a:spcPct val="0"/>
          </a:spcBef>
          <a:defRPr sz="1000" b="1" dirty="0" err="1"/>
        </a:defPPr>
      </a:lst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ask Slide">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6350" cmpd="sng">
          <a:solidFill>
            <a:schemeClr val="accent1"/>
          </a:solidFill>
          <a:round/>
          <a:headEnd/>
          <a:tailEnd/>
        </a:ln>
      </a:spPr>
      <a:bodyPr wrap="none" lIns="0" tIns="0" rIns="0" bIns="0" anchor="ctr"/>
      <a:lstStyle>
        <a:defPPr>
          <a:defRPr/>
        </a:defPPr>
      </a:lstStyle>
    </a:spDef>
    <a:txDef>
      <a:spPr>
        <a:noFill/>
      </a:spPr>
      <a:bodyPr wrap="square" rtlCol="0">
        <a:spAutoFit/>
      </a:bodyPr>
      <a:lstStyle>
        <a:defPPr>
          <a:defRPr sz="1000"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Anchor Slides">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DEVELOPMENT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DEVELOPMENT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A0CE047193BC4D488013BD62D08FAFFE" ma:contentTypeVersion="6" ma:contentTypeDescription="Create a new document." ma:contentTypeScope="" ma:versionID="6b34661b261597ae7a7c5c6de3aaa4e0">
  <xsd:schema xmlns:xsd="http://www.w3.org/2001/XMLSchema" xmlns:xs="http://www.w3.org/2001/XMLSchema" xmlns:p="http://schemas.microsoft.com/office/2006/metadata/properties" xmlns:ns2="8e8c147c-4a44-4efb-abf1-e3af25080dca" xmlns:ns3="e488ce5d-f489-49a9-8091-c8b3fdc3ce56" targetNamespace="http://schemas.microsoft.com/office/2006/metadata/properties" ma:root="true" ma:fieldsID="d3fc6188786beeb9611fd14ed2e48f86" ns2:_="" ns3:_="">
    <xsd:import namespace="8e8c147c-4a44-4efb-abf1-e3af25080dca"/>
    <xsd:import namespace="e488ce5d-f489-49a9-8091-c8b3fdc3ce56"/>
    <xsd:element name="properties">
      <xsd:complexType>
        <xsd:sequence>
          <xsd:element name="documentManagement">
            <xsd:complexType>
              <xsd:all>
                <xsd:element ref="ns2:TaxKeywordTaxHTField" minOccurs="0"/>
                <xsd:element ref="ns2:TaxCatchAll" minOccurs="0"/>
                <xsd:element ref="ns3:Target_x0020_Audiences" minOccurs="0"/>
                <xsd:element ref="ns2:_dlc_DocId" minOccurs="0"/>
                <xsd:element ref="ns2:_dlc_DocIdUrl" minOccurs="0"/>
                <xsd:element ref="ns2:_dlc_DocIdPersistId" minOccurs="0"/>
                <xsd:element ref="ns3:Order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8c147c-4a44-4efb-abf1-e3af25080dca"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c92f40f2-0dae-420a-b818-205efde7779f"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e144788f-eb56-466f-9027-41993022a6df}" ma:internalName="TaxCatchAll" ma:showField="CatchAllData" ma:web="8e8c147c-4a44-4efb-abf1-e3af25080dca">
      <xsd:complexType>
        <xsd:complexContent>
          <xsd:extension base="dms:MultiChoiceLookup">
            <xsd:sequence>
              <xsd:element name="Value" type="dms:Lookup" maxOccurs="unbounded" minOccurs="0" nillable="true"/>
            </xsd:sequence>
          </xsd:extension>
        </xsd:complexContent>
      </xsd:complexType>
    </xsd:element>
    <xsd:element name="_dlc_DocId" ma:index="12" nillable="true" ma:displayName="Document ID Value" ma:description="The value of the document ID assigned to this item." ma:internalName="_dlc_DocId" ma:readOnly="true">
      <xsd:simpleType>
        <xsd:restriction base="dms:Text"/>
      </xsd:simpleType>
    </xsd:element>
    <xsd:element name="_dlc_DocIdUrl" ma:index="1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e488ce5d-f489-49a9-8091-c8b3fdc3ce56" elementFormDefault="qualified">
    <xsd:import namespace="http://schemas.microsoft.com/office/2006/documentManagement/types"/>
    <xsd:import namespace="http://schemas.microsoft.com/office/infopath/2007/PartnerControls"/>
    <xsd:element name="Target_x0020_Audiences" ma:index="11" nillable="true" ma:displayName="Target Audiences" ma:internalName="Target_x0020_Audiences">
      <xsd:simpleType>
        <xsd:restriction base="dms:Unknown"/>
      </xsd:simpleType>
    </xsd:element>
    <xsd:element name="Order0" ma:index="15" nillable="true" ma:displayName="Order" ma:internalName="Orde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8e8c147c-4a44-4efb-abf1-e3af25080dca">NYTQRMT4MAHZ-1-73408</_dlc_DocId>
    <_dlc_DocIdUrl xmlns="8e8c147c-4a44-4efb-abf1-e3af25080dca">
      <Url>http://eportal.education2020.com/Curriculum/CMath/_layouts/DocIdRedir.aspx?ID=NYTQRMT4MAHZ-1-73408</Url>
      <Description>NYTQRMT4MAHZ-1-73408</Description>
    </_dlc_DocIdUrl>
    <Target_x0020_Audiences xmlns="e488ce5d-f489-49a9-8091-c8b3fdc3ce56" xsi:nil="true"/>
    <Order0 xmlns="e488ce5d-f489-49a9-8091-c8b3fdc3ce56" xsi:nil="true"/>
    <TaxCatchAll xmlns="8e8c147c-4a44-4efb-abf1-e3af25080dca">
      <Value>7432</Value>
    </TaxCatchAll>
    <TaxKeywordTaxHTField xmlns="8e8c147c-4a44-4efb-abf1-e3af25080dca">
      <Terms xmlns="http://schemas.microsoft.com/office/infopath/2007/PartnerControls">
        <TermInfo xmlns="http://schemas.microsoft.com/office/infopath/2007/PartnerControls">
          <TermName xmlns="http://schemas.microsoft.com/office/infopath/2007/PartnerControls">Lesson Shell</TermName>
          <TermId xmlns="http://schemas.microsoft.com/office/infopath/2007/PartnerControls">7b823159-1b76-4161-b004-4b1e873e8ffe</TermId>
        </TermInfo>
      </Terms>
    </TaxKeywordTaxHTField>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ECF812-387C-4DE4-B9A3-9F7A72D3EC4A}">
  <ds:schemaRefs>
    <ds:schemaRef ds:uri="http://schemas.microsoft.com/sharepoint/events"/>
    <ds:schemaRef ds:uri="http://www.w3.org/2000/xmlns/"/>
  </ds:schemaRefs>
</ds:datastoreItem>
</file>

<file path=customXml/itemProps2.xml><?xml version="1.0" encoding="utf-8"?>
<ds:datastoreItem xmlns:ds="http://schemas.openxmlformats.org/officeDocument/2006/customXml" ds:itemID="{3A8092F6-8E09-4484-9FBF-061A174E512B}">
  <ds:schemaRefs>
    <ds:schemaRef ds:uri="http://schemas.microsoft.com/office/2006/metadata/contentType"/>
    <ds:schemaRef ds:uri="http://schemas.microsoft.com/office/2006/metadata/properties/metaAttributes"/>
    <ds:schemaRef ds:uri="http://www.w3.org/2000/xmlns/"/>
    <ds:schemaRef ds:uri="http://www.w3.org/2001/XMLSchema"/>
    <ds:schemaRef ds:uri="8e8c147c-4a44-4efb-abf1-e3af25080dca"/>
    <ds:schemaRef ds:uri="e488ce5d-f489-49a9-8091-c8b3fdc3ce56"/>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38530-3CCC-436F-BB00-72BDEC3E8657}">
  <ds:schemaRefs>
    <ds:schemaRef ds:uri="e488ce5d-f489-49a9-8091-c8b3fdc3ce56"/>
    <ds:schemaRef ds:uri="8e8c147c-4a44-4efb-abf1-e3af25080dca"/>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 ds:uri="http://purl.org/dc/terms/"/>
    <ds:schemaRef ds:uri="http://purl.org/dc/elements/1.1/"/>
    <ds:schemaRef ds:uri="http://schemas.openxmlformats.org/package/2006/metadata/core-properties"/>
  </ds:schemaRefs>
</ds:datastoreItem>
</file>

<file path=customXml/itemProps4.xml><?xml version="1.0" encoding="utf-8"?>
<ds:datastoreItem xmlns:ds="http://schemas.openxmlformats.org/officeDocument/2006/customXml" ds:itemID="{C7416547-9528-4DED-9142-FDA4CE3DA6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21247</TotalTime>
  <Words>1353</Words>
  <Application>Microsoft Office PowerPoint</Application>
  <PresentationFormat>Custom</PresentationFormat>
  <Paragraphs>207</Paragraphs>
  <Slides>12</Slides>
  <Notes>12</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Video Slides</vt:lpstr>
      <vt:lpstr>Task Slide</vt:lpstr>
      <vt:lpstr>Anchor Slides</vt:lpstr>
      <vt:lpstr>1_DEVELOPMENT SLIDES</vt:lpstr>
      <vt:lpstr>DEVELOPMENT SLIDES</vt:lpstr>
      <vt:lpstr>Lesson Info</vt:lpstr>
      <vt:lpstr>Version History</vt:lpstr>
      <vt:lpstr> Aenean imperdiet. Etiam ultricies?</vt:lpstr>
      <vt:lpstr> Words to Know</vt:lpstr>
      <vt:lpstr>  Aenean imperdiet. Etiam ultricies</vt:lpstr>
      <vt:lpstr>  Sed fringilla mauris sit amet nibh?</vt:lpstr>
      <vt:lpstr>Aenean imperdiet. Etiam ultricies</vt:lpstr>
      <vt:lpstr>  Aenean imperdiet. Etiam ultricies?</vt:lpstr>
      <vt:lpstr> Writing Hypotheses</vt:lpstr>
      <vt:lpstr>Conclusions from P-Values</vt:lpstr>
      <vt:lpstr>  Nullam quis ante?</vt:lpstr>
      <vt:lpstr> Vivamus elementum semper nisi.</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Charlie Potter</dc:creator>
  <cp:keywords>Lesson Shell</cp:keywords>
  <cp:lastModifiedBy>dmilatz</cp:lastModifiedBy>
  <cp:revision>612</cp:revision>
  <dcterms:created xsi:type="dcterms:W3CDTF">2012-10-09T20:38:32Z</dcterms:created>
  <dcterms:modified xsi:type="dcterms:W3CDTF">2019-10-15T06:43:49Z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0x010100A0CE047193BC4D488013BD62D08FAFFE</vt:lpwstr>
  </property>
  <property fmtid="{D5CDD505-2E9C-101B-9397-08002B2CF9AE}" pid="3" name="_dlc_DocIdItemGuid">
    <vt:lpwstr>1094455f-c08c-4f95-8158-070f956f0c53</vt:lpwstr>
  </property>
  <property fmtid="{D5CDD505-2E9C-101B-9397-08002B2CF9AE}" pid="4" name="TaxKeyword">
    <vt:lpwstr>7432;#Lesson Shell|7b823159-1b76-4161-b004-4b1e873e8ffe</vt:lpwstr>
  </property>
</Properties>
</file>