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72" d="100"/>
          <a:sy n="72" d="100"/>
        </p:scale>
        <p:origin x="448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AD6CC-DD08-4667-B0A1-151BA155F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6A8B7F-07BE-4C87-897C-6FD449683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93492-B825-43D9-86A8-1D65926D9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7FD3-0B10-430E-A21F-338B2A79B8B4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FA814-04A1-4BC0-8ACE-1749C6906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BB0F6-E284-42BC-B5AF-3AEC0B35D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5C80-DC26-4A9A-8141-10B28FBE0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90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0D42B-C2F1-4F32-A5B3-3A0083A29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36B34E-3A84-4D7C-850F-7BC237899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59CFD-1DA5-4878-8255-C7E9A8C83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7FD3-0B10-430E-A21F-338B2A79B8B4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B02E6-E7D0-4CB3-B7CF-D8278F742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1C99A-C36D-4FB3-9028-1123EB337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5C80-DC26-4A9A-8141-10B28FBE0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2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9DEDA8-95CC-40EF-B43D-67C85EF20E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8F2984-C4D2-4002-8396-B4E4D6216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D10D4-00FD-4636-B2E0-CC6887EEA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7FD3-0B10-430E-A21F-338B2A79B8B4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D3CD0-C760-47E4-8246-6C3B3F754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2C702-539E-41CB-BB8D-FBE112947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5C80-DC26-4A9A-8141-10B28FBE0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3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9E126-651D-46B5-AF8C-918D1B6D2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65276-2333-41CC-9585-5F0D4F2DE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C3D0C-4A85-49A9-9990-1BB01253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7FD3-0B10-430E-A21F-338B2A79B8B4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33018-E932-4604-9BA4-5A667F64A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C874A-8AEE-41A7-A216-B162A7283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5C80-DC26-4A9A-8141-10B28FBE0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34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B2395-DBDF-416C-B455-2DAE85D6F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4A9DA-B920-4A7E-9B8D-0D4065114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556F6-62F7-4D99-B069-B9B65DEDE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7FD3-0B10-430E-A21F-338B2A79B8B4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D5A8C-262D-47BB-8B4A-E0AB2F2B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FB2F1-4229-4BA9-AEE4-C3E317E12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5C80-DC26-4A9A-8141-10B28FBE0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04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1D790-54DF-4D5A-B30A-8AAEC450D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0034C-5C13-4329-A5B9-CB6F129F90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22AC2-8ABF-4EE7-835C-3E2DB7358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335C8-F7AC-4D60-81D4-7590E0E3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7FD3-0B10-430E-A21F-338B2A79B8B4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39476-F31D-4A41-9292-7E632B897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C2DCF-67B8-4D0C-BF06-BD9E1D77C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5C80-DC26-4A9A-8141-10B28FBE0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09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A4F69-979B-4FFA-B8EA-F48553702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BE723-3DDC-462A-8C2A-62E10F2DB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1A053B-D780-41BB-BDCA-2705E30C5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68D984-67B8-463F-8136-C4AD4BCA22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54B6B4-FFD2-455D-A8C5-7EC3BA5F02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AEFE08-D3B9-4C67-8E96-AF2D5E6D3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7FD3-0B10-430E-A21F-338B2A79B8B4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88BDB3-1BED-44F4-995F-BF3F0F89A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AF0E68-5246-487C-B0ED-50874A569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5C80-DC26-4A9A-8141-10B28FBE0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91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4D5-0C7F-4A83-B54E-D1CD68E0D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AA72EF-88AC-4D2A-9C35-28C0E013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7FD3-0B10-430E-A21F-338B2A79B8B4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B92CC7-0B9D-41F3-9E8A-5D890EFAF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51AEA3-B8F6-44D4-97C2-161C36F3E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5C80-DC26-4A9A-8141-10B28FBE0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03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2C13F3-E85D-4A1B-9DE7-18CC50552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7FD3-0B10-430E-A21F-338B2A79B8B4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804CBB-C3F7-47AB-9DA1-9613B3708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7136E-F42A-4C16-A9A6-3AD351FD5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5C80-DC26-4A9A-8141-10B28FBE0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49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F652A-D21E-4287-A6F7-FC33E950D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FFC9F-565F-4438-9EA7-8BF744EB4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642E8F-12D5-4ECC-B656-CFFE36B27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459EF-0F6C-4052-8501-6425B4387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7FD3-0B10-430E-A21F-338B2A79B8B4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B43CA-3588-4A5A-800B-401210CD1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D512E-D422-436B-A241-8717B654B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5C80-DC26-4A9A-8141-10B28FBE0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5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8BFDB-C812-4930-AA56-B7DB4B05A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E82E6F-1294-4160-B975-3599323FA7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086BD-161B-4177-B57A-0C4F7CCA6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C68FD-9088-4667-B3D6-7B9851587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7FD3-0B10-430E-A21F-338B2A79B8B4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7E058-7169-4105-808E-4C87AAF4C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DF715-9CDD-4C19-BA98-157073917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5C80-DC26-4A9A-8141-10B28FBE0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34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CB1959-65CF-4EEE-A36C-2F7157048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C5A8E-1689-4638-9018-58FA8D171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951D3-7E33-44A4-8083-680AED33A2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47FD3-0B10-430E-A21F-338B2A79B8B4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A9212-14A9-445A-B930-7E22928599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78800-573C-47ED-BAD1-AE1FAEC858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35C80-DC26-4A9A-8141-10B28FBE0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62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D97E30-7D36-460F-AAF7-C6CC1EE8D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350" y="1495840"/>
            <a:ext cx="8720106" cy="298856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046D0A-B020-458A-AC37-757A4D54F566}"/>
              </a:ext>
            </a:extLst>
          </p:cNvPr>
          <p:cNvCxnSpPr>
            <a:cxnSpLocks/>
          </p:cNvCxnSpPr>
          <p:nvPr/>
        </p:nvCxnSpPr>
        <p:spPr>
          <a:xfrm flipV="1">
            <a:off x="3052421" y="4178853"/>
            <a:ext cx="0" cy="6405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92CF3C3-19E8-451E-854F-A629573C00FE}"/>
              </a:ext>
            </a:extLst>
          </p:cNvPr>
          <p:cNvCxnSpPr>
            <a:cxnSpLocks/>
          </p:cNvCxnSpPr>
          <p:nvPr/>
        </p:nvCxnSpPr>
        <p:spPr>
          <a:xfrm>
            <a:off x="8629378" y="3655390"/>
            <a:ext cx="0" cy="625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67A159D8-F6FD-47EF-9A99-43B9E1E931A8}"/>
              </a:ext>
            </a:extLst>
          </p:cNvPr>
          <p:cNvSpPr/>
          <p:nvPr/>
        </p:nvSpPr>
        <p:spPr>
          <a:xfrm rot="10800000">
            <a:off x="3264452" y="3957980"/>
            <a:ext cx="4633840" cy="322469"/>
          </a:xfrm>
          <a:prstGeom prst="round2SameRect">
            <a:avLst/>
          </a:prstGeom>
          <a:pattFill prst="dk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F3D691CF-C56E-41AF-89AC-3FB8E6561DAE}"/>
              </a:ext>
            </a:extLst>
          </p:cNvPr>
          <p:cNvSpPr/>
          <p:nvPr/>
        </p:nvSpPr>
        <p:spPr>
          <a:xfrm rot="10800000">
            <a:off x="4388126" y="4280450"/>
            <a:ext cx="1331841" cy="322470"/>
          </a:xfrm>
          <a:prstGeom prst="round2Same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F24320-DE43-4D94-B421-783CA6C26091}"/>
              </a:ext>
            </a:extLst>
          </p:cNvPr>
          <p:cNvCxnSpPr/>
          <p:nvPr/>
        </p:nvCxnSpPr>
        <p:spPr>
          <a:xfrm>
            <a:off x="7898292" y="3967920"/>
            <a:ext cx="0" cy="360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4D73A1-B205-4D65-B373-079EB833CD3F}"/>
              </a:ext>
            </a:extLst>
          </p:cNvPr>
          <p:cNvCxnSpPr/>
          <p:nvPr/>
        </p:nvCxnSpPr>
        <p:spPr>
          <a:xfrm>
            <a:off x="3264446" y="3948869"/>
            <a:ext cx="0" cy="360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35CF2F1-A745-4AFD-987D-A108C7B252CC}"/>
              </a:ext>
            </a:extLst>
          </p:cNvPr>
          <p:cNvCxnSpPr/>
          <p:nvPr/>
        </p:nvCxnSpPr>
        <p:spPr>
          <a:xfrm>
            <a:off x="4388125" y="4304115"/>
            <a:ext cx="0" cy="360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FBFEF8-36CA-437B-83D3-5481C4BED89D}"/>
              </a:ext>
            </a:extLst>
          </p:cNvPr>
          <p:cNvCxnSpPr/>
          <p:nvPr/>
        </p:nvCxnSpPr>
        <p:spPr>
          <a:xfrm>
            <a:off x="5719967" y="4304114"/>
            <a:ext cx="0" cy="360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9413EB5-7FCD-4368-800A-E71C888F4D26}"/>
              </a:ext>
            </a:extLst>
          </p:cNvPr>
          <p:cNvGrpSpPr/>
          <p:nvPr/>
        </p:nvGrpSpPr>
        <p:grpSpPr>
          <a:xfrm>
            <a:off x="2397101" y="5035455"/>
            <a:ext cx="7092015" cy="836062"/>
            <a:chOff x="2397101" y="5035455"/>
            <a:chExt cx="7092015" cy="83606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9A44F14-6B13-46F0-86BC-9A22EA0E9921}"/>
                </a:ext>
              </a:extLst>
            </p:cNvPr>
            <p:cNvSpPr/>
            <p:nvPr/>
          </p:nvSpPr>
          <p:spPr>
            <a:xfrm>
              <a:off x="2397101" y="5039425"/>
              <a:ext cx="648858" cy="8284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B51D92B-B1A1-468E-9BCB-2BE19F45BEDB}"/>
                </a:ext>
              </a:extLst>
            </p:cNvPr>
            <p:cNvSpPr/>
            <p:nvPr/>
          </p:nvSpPr>
          <p:spPr>
            <a:xfrm>
              <a:off x="3049180" y="5039425"/>
              <a:ext cx="208844" cy="8284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D38EEC8-F278-49BD-920B-2EEBB296EE44}"/>
                </a:ext>
              </a:extLst>
            </p:cNvPr>
            <p:cNvSpPr/>
            <p:nvPr/>
          </p:nvSpPr>
          <p:spPr>
            <a:xfrm>
              <a:off x="3261198" y="5039425"/>
              <a:ext cx="1123726" cy="8284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48AB018-5FA5-4107-A1F3-0043E9C2919B}"/>
                </a:ext>
              </a:extLst>
            </p:cNvPr>
            <p:cNvSpPr/>
            <p:nvPr/>
          </p:nvSpPr>
          <p:spPr>
            <a:xfrm>
              <a:off x="4388098" y="5039118"/>
              <a:ext cx="859759" cy="83239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2744751-602B-49A0-B0BA-77942D4EE8AD}"/>
                </a:ext>
              </a:extLst>
            </p:cNvPr>
            <p:cNvSpPr/>
            <p:nvPr/>
          </p:nvSpPr>
          <p:spPr>
            <a:xfrm>
              <a:off x="5248945" y="5038289"/>
              <a:ext cx="441194" cy="83239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4169E3D-1364-49E8-8456-7991C42AB7A8}"/>
                </a:ext>
              </a:extLst>
            </p:cNvPr>
            <p:cNvSpPr/>
            <p:nvPr/>
          </p:nvSpPr>
          <p:spPr>
            <a:xfrm>
              <a:off x="5690140" y="5039117"/>
              <a:ext cx="2156804" cy="83239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EA6D5C1-AFD7-4020-9853-22944659875B}"/>
                </a:ext>
              </a:extLst>
            </p:cNvPr>
            <p:cNvSpPr/>
            <p:nvPr/>
          </p:nvSpPr>
          <p:spPr>
            <a:xfrm>
              <a:off x="7843769" y="5037480"/>
              <a:ext cx="782426" cy="83239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A9E534-E5CB-473E-A88F-1C22A9525D58}"/>
                </a:ext>
              </a:extLst>
            </p:cNvPr>
            <p:cNvSpPr/>
            <p:nvPr/>
          </p:nvSpPr>
          <p:spPr>
            <a:xfrm>
              <a:off x="8629369" y="5035455"/>
              <a:ext cx="859747" cy="83239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620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Shah, Ronak</dc:creator>
  <cp:lastModifiedBy>Shah, Ronak</cp:lastModifiedBy>
  <cp:revision>2</cp:revision>
  <dcterms:created xsi:type="dcterms:W3CDTF">2017-12-10T21:24:14Z</dcterms:created>
  <dcterms:modified xsi:type="dcterms:W3CDTF">2017-12-10T21:38:12Z</dcterms:modified>
</cp:coreProperties>
</file>