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5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77" r:id="rId11"/>
    <p:sldId id="279" r:id="rId12"/>
    <p:sldId id="266" r:id="rId13"/>
    <p:sldId id="267" r:id="rId14"/>
    <p:sldId id="273" r:id="rId15"/>
    <p:sldId id="274" r:id="rId16"/>
    <p:sldId id="268" r:id="rId17"/>
    <p:sldId id="269" r:id="rId18"/>
    <p:sldId id="270" r:id="rId19"/>
    <p:sldId id="278" r:id="rId20"/>
    <p:sldId id="280" r:id="rId21"/>
    <p:sldId id="271" r:id="rId22"/>
    <p:sldId id="276" r:id="rId23"/>
    <p:sldId id="272" r:id="rId24"/>
    <p:sldId id="281" r:id="rId25"/>
    <p:sldId id="25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1"/>
  </p:normalViewPr>
  <p:slideViewPr>
    <p:cSldViewPr snapToGrid="0" snapToObjects="1">
      <p:cViewPr varScale="1">
        <p:scale>
          <a:sx n="113" d="100"/>
          <a:sy n="113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F4AB7-DF89-8A4A-919B-4C35AB9FDABA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E5627-8C0E-FF41-91F7-B50D64EB1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1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8E5627-8C0E-FF41-91F7-B50D64EB14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Y12</a:t>
            </a:r>
            <a:r>
              <a:rPr lang="zh-CN" altLang="en-US" dirty="0" smtClean="0"/>
              <a:t>升学分享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马临轩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756" y="3000023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 smtClean="0"/>
              <a:t>Resourcefulness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37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756" y="3000023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dirty="0" smtClean="0"/>
              <a:t>Why CS?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77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400" dirty="0" smtClean="0"/>
              <a:t>奖项</a:t>
            </a:r>
            <a:endParaRPr lang="en-US" sz="6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USACO Gold Division</a:t>
            </a:r>
          </a:p>
          <a:p>
            <a:r>
              <a:rPr lang="en-US" sz="3200" dirty="0" smtClean="0"/>
              <a:t>Conrad National #1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6785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400" dirty="0" smtClean="0"/>
              <a:t>活动</a:t>
            </a:r>
            <a:endParaRPr lang="en-US" sz="6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 smtClean="0"/>
              <a:t>TechX</a:t>
            </a:r>
            <a:r>
              <a:rPr lang="en-US" altLang="zh-CN" sz="3200" dirty="0" smtClean="0"/>
              <a:t> Internship</a:t>
            </a:r>
          </a:p>
          <a:p>
            <a:r>
              <a:rPr lang="zh-CN" altLang="en-US" sz="3200" dirty="0" smtClean="0"/>
              <a:t>在学校当</a:t>
            </a:r>
            <a:r>
              <a:rPr lang="en-US" altLang="zh-CN" sz="3200" dirty="0" smtClean="0"/>
              <a:t>TA</a:t>
            </a:r>
          </a:p>
          <a:p>
            <a:r>
              <a:rPr lang="en-US" altLang="zh-CN" sz="3200" dirty="0" err="1" smtClean="0"/>
              <a:t>Codewars</a:t>
            </a:r>
            <a:r>
              <a:rPr lang="zh-CN" altLang="en-US" sz="3200" dirty="0"/>
              <a:t>（</a:t>
            </a:r>
            <a:r>
              <a:rPr lang="zh-CN" altLang="en-US" sz="3200" dirty="0" smtClean="0"/>
              <a:t>全球前</a:t>
            </a:r>
            <a:r>
              <a:rPr lang="en-US" altLang="zh-CN" sz="3200" dirty="0" smtClean="0"/>
              <a:t>20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r>
              <a:rPr lang="en-US" altLang="zh-CN" sz="3200" dirty="0" smtClean="0"/>
              <a:t>Minecraft </a:t>
            </a:r>
            <a:r>
              <a:rPr lang="en-US" altLang="zh-CN" sz="3200" dirty="0" err="1" smtClean="0"/>
              <a:t>Modding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4 mil downloads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88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400" dirty="0" smtClean="0"/>
              <a:t>项目（</a:t>
            </a:r>
            <a:r>
              <a:rPr lang="en-US" altLang="zh-CN" sz="6400" dirty="0" smtClean="0"/>
              <a:t>1/2</a:t>
            </a:r>
            <a:r>
              <a:rPr lang="zh-CN" altLang="en-US" sz="6400" dirty="0" smtClean="0"/>
              <a:t>）</a:t>
            </a:r>
            <a:endParaRPr lang="en-US" sz="6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mini-</a:t>
            </a:r>
            <a:r>
              <a:rPr lang="en-US" sz="2400" dirty="0" err="1" smtClean="0"/>
              <a:t>jvm</a:t>
            </a:r>
            <a:r>
              <a:rPr lang="en-US" sz="2400" dirty="0" smtClean="0"/>
              <a:t> (C): an implementation of a Java virtual machine</a:t>
            </a:r>
          </a:p>
          <a:p>
            <a:r>
              <a:rPr lang="en-US" sz="2400" dirty="0" err="1"/>
              <a:t>s</a:t>
            </a:r>
            <a:r>
              <a:rPr lang="en-US" sz="2400" dirty="0" err="1" smtClean="0"/>
              <a:t>ingleline</a:t>
            </a:r>
            <a:r>
              <a:rPr lang="en-US" sz="2400" dirty="0" smtClean="0"/>
              <a:t> (Python): AST transformer that </a:t>
            </a:r>
            <a:r>
              <a:rPr lang="en-US" sz="2400" dirty="0" err="1" smtClean="0"/>
              <a:t>transpiles</a:t>
            </a:r>
            <a:r>
              <a:rPr lang="en-US" sz="2400" dirty="0" smtClean="0"/>
              <a:t> any Python programs into a single line to annoy </a:t>
            </a:r>
            <a:r>
              <a:rPr lang="en-US" sz="2400" dirty="0" err="1" smtClean="0"/>
              <a:t>Mullan</a:t>
            </a:r>
            <a:endParaRPr lang="en-US" sz="2400" dirty="0" smtClean="0"/>
          </a:p>
          <a:p>
            <a:r>
              <a:rPr lang="en-US" sz="2400" dirty="0" smtClean="0"/>
              <a:t>to-</a:t>
            </a:r>
            <a:r>
              <a:rPr lang="en-US" sz="2400" dirty="0" err="1" smtClean="0"/>
              <a:t>fractran</a:t>
            </a:r>
            <a:r>
              <a:rPr lang="en-US" sz="2400" dirty="0" smtClean="0"/>
              <a:t>-compiler (Python): a subset-C to John Conway’s FRACTRAN esoteric language compiler</a:t>
            </a:r>
          </a:p>
          <a:p>
            <a:r>
              <a:rPr lang="en-US" sz="2400" dirty="0" smtClean="0"/>
              <a:t>mini-compiler (Haskell): a C0 to x86 Assembly compiler</a:t>
            </a:r>
          </a:p>
          <a:p>
            <a:r>
              <a:rPr lang="en-US" sz="2400" dirty="0" err="1" smtClean="0"/>
              <a:t>illumina</a:t>
            </a:r>
            <a:r>
              <a:rPr lang="en-US" sz="2400" dirty="0" smtClean="0"/>
              <a:t> (C</a:t>
            </a:r>
            <a:r>
              <a:rPr lang="en-US" sz="2400" dirty="0"/>
              <a:t>++): functional, parallel programming language with IDE integration for analysis and </a:t>
            </a:r>
            <a:r>
              <a:rPr lang="en-US" sz="2400" dirty="0" smtClean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89830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400" dirty="0" smtClean="0"/>
              <a:t>项目（</a:t>
            </a:r>
            <a:r>
              <a:rPr lang="en-US" altLang="zh-CN" sz="6400" dirty="0" smtClean="0"/>
              <a:t>2/2</a:t>
            </a:r>
            <a:r>
              <a:rPr lang="zh-CN" altLang="en-US" sz="6400" dirty="0" smtClean="0"/>
              <a:t>）</a:t>
            </a:r>
            <a:endParaRPr lang="en-US" sz="6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Donkey IDE (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): </a:t>
            </a:r>
            <a:r>
              <a:rPr lang="zh-CN" altLang="en-US" sz="2400" dirty="0" smtClean="0"/>
              <a:t>一个跑</a:t>
            </a:r>
            <a:r>
              <a:rPr lang="en-US" altLang="zh-CN" sz="2400" dirty="0" smtClean="0"/>
              <a:t> IB Pseudocode </a:t>
            </a:r>
            <a:r>
              <a:rPr lang="zh-CN" altLang="en-US" sz="2400" dirty="0" smtClean="0"/>
              <a:t>的网页端编译器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运行虚拟机</a:t>
            </a:r>
            <a:r>
              <a:rPr lang="en-US" altLang="zh-CN" sz="2400" dirty="0" smtClean="0"/>
              <a:t>+debugger</a:t>
            </a:r>
          </a:p>
          <a:p>
            <a:r>
              <a:rPr lang="en-US" sz="2400" dirty="0" smtClean="0"/>
              <a:t>Tiny Mob Farm (Java): </a:t>
            </a:r>
            <a:r>
              <a:rPr lang="zh-CN" altLang="en-US" sz="2400" dirty="0" smtClean="0"/>
              <a:t>一个</a:t>
            </a:r>
            <a:r>
              <a:rPr lang="en-US" altLang="zh-CN" sz="2400" dirty="0" smtClean="0"/>
              <a:t> Minecraft Mod</a:t>
            </a:r>
          </a:p>
          <a:p>
            <a:r>
              <a:rPr lang="en-US" sz="2400" dirty="0" smtClean="0"/>
              <a:t>Voxels (C++): an open-world voxel game</a:t>
            </a:r>
          </a:p>
          <a:p>
            <a:r>
              <a:rPr lang="zh-CN" altLang="en-US" sz="2400" dirty="0" smtClean="0"/>
              <a:t>（一堆小的项目）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543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400" dirty="0" smtClean="0"/>
              <a:t>课（</a:t>
            </a:r>
            <a:r>
              <a:rPr lang="en-US" altLang="zh-CN" sz="6400" dirty="0" smtClean="0"/>
              <a:t>1/2</a:t>
            </a:r>
            <a:r>
              <a:rPr lang="zh-CN" altLang="en-US" sz="6400" dirty="0" smtClean="0"/>
              <a:t>）</a:t>
            </a:r>
            <a:endParaRPr lang="en-US" sz="6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CMU 15-150 Introduction to Functional Programming</a:t>
            </a:r>
          </a:p>
          <a:p>
            <a:r>
              <a:rPr lang="en-US" sz="3200" dirty="0" smtClean="0"/>
              <a:t>CMU 15-213 Introduction to Computer Systems</a:t>
            </a:r>
          </a:p>
          <a:p>
            <a:r>
              <a:rPr lang="en-US" sz="3200" dirty="0" smtClean="0"/>
              <a:t>CMU 15-411 Compiler Design</a:t>
            </a:r>
          </a:p>
          <a:p>
            <a:r>
              <a:rPr lang="en-US" sz="3200" dirty="0" smtClean="0"/>
              <a:t>CMU 15-462 Computer Graphics</a:t>
            </a:r>
          </a:p>
          <a:p>
            <a:r>
              <a:rPr lang="en-US" sz="3200" dirty="0" smtClean="0"/>
              <a:t>CMU 15-468 Physics-Based Rendering</a:t>
            </a:r>
          </a:p>
          <a:p>
            <a:r>
              <a:rPr lang="en-US" sz="3200" dirty="0" smtClean="0"/>
              <a:t>CMU 10-725 Convex Optimization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451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400" dirty="0" smtClean="0"/>
              <a:t>课（</a:t>
            </a:r>
            <a:r>
              <a:rPr lang="en-US" altLang="zh-CN" sz="6400" dirty="0" smtClean="0"/>
              <a:t>2/2</a:t>
            </a:r>
            <a:r>
              <a:rPr lang="zh-CN" altLang="en-US" sz="6400" dirty="0" smtClean="0"/>
              <a:t>）</a:t>
            </a:r>
            <a:endParaRPr lang="en-US" sz="6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MIT 18.06x Linear Algebra</a:t>
            </a:r>
          </a:p>
          <a:p>
            <a:r>
              <a:rPr lang="en-US" sz="3200" dirty="0" smtClean="0"/>
              <a:t>MIT 18.02x Multivariable Calculus</a:t>
            </a:r>
          </a:p>
          <a:p>
            <a:r>
              <a:rPr lang="en-US" sz="3200" dirty="0" smtClean="0"/>
              <a:t>HMC Real Analysis</a:t>
            </a:r>
          </a:p>
          <a:p>
            <a:r>
              <a:rPr lang="en-US" sz="3200" dirty="0" smtClean="0"/>
              <a:t>UCB Prof. Richard – Complex Analysis</a:t>
            </a:r>
          </a:p>
          <a:p>
            <a:r>
              <a:rPr lang="en-US" sz="3200" dirty="0"/>
              <a:t>UCB Prof. </a:t>
            </a:r>
            <a:r>
              <a:rPr lang="en-US" sz="3200" dirty="0" smtClean="0"/>
              <a:t>Richard – Group Theory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280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400" dirty="0" smtClean="0"/>
              <a:t>推荐活动</a:t>
            </a:r>
            <a:endParaRPr lang="en-US" sz="6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Kaggle</a:t>
            </a:r>
            <a:endParaRPr lang="en-US" sz="3200" dirty="0" smtClean="0"/>
          </a:p>
          <a:p>
            <a:r>
              <a:rPr lang="en-US" sz="3200" dirty="0" smtClean="0"/>
              <a:t>Ross</a:t>
            </a:r>
          </a:p>
          <a:p>
            <a:r>
              <a:rPr lang="en-US" sz="3200" dirty="0" smtClean="0"/>
              <a:t>Cold-email profs about their courses with your work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3876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400" dirty="0" smtClean="0"/>
              <a:t>避雷活动</a:t>
            </a:r>
            <a:endParaRPr lang="en-US" sz="6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&lt;</a:t>
            </a:r>
            <a:r>
              <a:rPr lang="zh-CN" altLang="en-US" sz="3200" dirty="0" smtClean="0"/>
              <a:t>我的律师建议我不要把这一页内容写出来</a:t>
            </a:r>
            <a:r>
              <a:rPr lang="en-US" sz="32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5407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好消息 </a:t>
            </a:r>
            <a:r>
              <a:rPr lang="en-US" altLang="zh-CN" sz="7200" dirty="0" smtClean="0"/>
              <a:t>-</a:t>
            </a:r>
            <a:r>
              <a:rPr lang="zh-CN" altLang="en-US" sz="7200" dirty="0" smtClean="0"/>
              <a:t> 防焦虑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10</a:t>
            </a:r>
            <a:r>
              <a:rPr lang="zh-CN" altLang="en-US" sz="2800" dirty="0" smtClean="0"/>
              <a:t> 年级应该刚考完</a:t>
            </a:r>
            <a:r>
              <a:rPr lang="en-US" altLang="zh-CN" sz="2800" dirty="0" smtClean="0"/>
              <a:t> IGCSE</a:t>
            </a:r>
          </a:p>
          <a:p>
            <a:r>
              <a:rPr lang="en-US" sz="2800" dirty="0" smtClean="0"/>
              <a:t>Absolutely NO ONE looks at that grade</a:t>
            </a:r>
          </a:p>
          <a:p>
            <a:r>
              <a:rPr lang="zh-CN" altLang="en-US" sz="2800" dirty="0" smtClean="0"/>
              <a:t>九年级成绩两个</a:t>
            </a:r>
            <a:r>
              <a:rPr lang="en-US" altLang="zh-CN" sz="2800" dirty="0" smtClean="0"/>
              <a:t> C</a:t>
            </a:r>
            <a:r>
              <a:rPr lang="zh-CN" altLang="en-US" sz="2800" dirty="0" smtClean="0"/>
              <a:t>，历史期末考拿了创校以来最低成绩（</a:t>
            </a:r>
            <a:r>
              <a:rPr lang="en-US" altLang="zh-CN" sz="2800" dirty="0" smtClean="0"/>
              <a:t>E</a:t>
            </a:r>
            <a:r>
              <a:rPr lang="zh-CN" altLang="en-US" sz="2800" dirty="0" smtClean="0"/>
              <a:t>），成为了</a:t>
            </a:r>
            <a:r>
              <a:rPr lang="zh-CN" altLang="en-US" sz="2800" dirty="0"/>
              <a:t>创</a:t>
            </a:r>
            <a:r>
              <a:rPr lang="zh-CN" altLang="en-US" sz="2800" dirty="0" smtClean="0"/>
              <a:t>校</a:t>
            </a:r>
            <a:r>
              <a:rPr lang="zh-CN" altLang="en-US" sz="2800" dirty="0"/>
              <a:t>以来</a:t>
            </a:r>
            <a:r>
              <a:rPr lang="zh-CN" altLang="en-US" sz="2800" dirty="0" smtClean="0"/>
              <a:t>唯一一个上完了一年</a:t>
            </a:r>
            <a:r>
              <a:rPr lang="en-US" altLang="zh-CN" sz="2800" dirty="0" smtClean="0"/>
              <a:t> IG </a:t>
            </a:r>
            <a:r>
              <a:rPr lang="zh-CN" altLang="en-US" sz="2800" dirty="0" smtClean="0"/>
              <a:t>还被校长同意换科目的学生</a:t>
            </a:r>
            <a:endParaRPr lang="en-US" altLang="zh-CN" sz="2800" dirty="0" smtClean="0"/>
          </a:p>
          <a:p>
            <a:r>
              <a:rPr lang="en-US" sz="2800" dirty="0" smtClean="0"/>
              <a:t>Got 2 </a:t>
            </a:r>
            <a:r>
              <a:rPr lang="en-US" sz="2800" dirty="0" err="1" smtClean="0"/>
              <a:t>Bs</a:t>
            </a:r>
            <a:r>
              <a:rPr lang="en-US" sz="2800" dirty="0" smtClean="0"/>
              <a:t> in IGCSE</a:t>
            </a:r>
            <a:r>
              <a:rPr lang="zh-CN" altLang="en-US" sz="2800" dirty="0" smtClean="0"/>
              <a:t> 大考（</a:t>
            </a:r>
            <a:r>
              <a:rPr lang="en-US" altLang="zh-CN" sz="2800" dirty="0" smtClean="0"/>
              <a:t>CS &amp; Business</a:t>
            </a:r>
            <a:r>
              <a:rPr lang="zh-CN" altLang="en-US" sz="2800" dirty="0" smtClean="0"/>
              <a:t>）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057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400" dirty="0" smtClean="0"/>
              <a:t>10 -&gt; 11 </a:t>
            </a:r>
            <a:r>
              <a:rPr lang="zh-CN" altLang="en-US" sz="6400" dirty="0" smtClean="0"/>
              <a:t>暑假建议</a:t>
            </a:r>
            <a:endParaRPr lang="en-US" sz="6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LaTeX</a:t>
            </a:r>
            <a:endParaRPr lang="en-US" sz="3200" dirty="0" smtClean="0"/>
          </a:p>
          <a:p>
            <a:r>
              <a:rPr lang="en-US" sz="3200" dirty="0" err="1" smtClean="0"/>
              <a:t>manim</a:t>
            </a:r>
            <a:r>
              <a:rPr lang="en-US" sz="3200" dirty="0" smtClean="0"/>
              <a:t> (Community Edition)</a:t>
            </a:r>
          </a:p>
          <a:p>
            <a:r>
              <a:rPr lang="en-US" sz="3200" dirty="0" smtClean="0"/>
              <a:t>Play Minecraft (FTB tech-themed </a:t>
            </a:r>
            <a:r>
              <a:rPr lang="en-US" sz="3200" dirty="0" err="1" smtClean="0"/>
              <a:t>modpacks</a:t>
            </a:r>
            <a:r>
              <a:rPr lang="en-US" sz="3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71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400" dirty="0" smtClean="0"/>
              <a:t>书（</a:t>
            </a:r>
            <a:r>
              <a:rPr lang="en-US" altLang="zh-CN" sz="6400" dirty="0" smtClean="0"/>
              <a:t>Math</a:t>
            </a:r>
            <a:r>
              <a:rPr lang="zh-CN" altLang="en-US" sz="6400" dirty="0" smtClean="0"/>
              <a:t>）</a:t>
            </a:r>
            <a:endParaRPr lang="en-US" sz="6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Seven Sketches in Composability</a:t>
            </a:r>
          </a:p>
          <a:p>
            <a:r>
              <a:rPr lang="en-US" sz="3200" dirty="0" smtClean="0"/>
              <a:t>Convex Optimization (Boyd)</a:t>
            </a:r>
          </a:p>
          <a:p>
            <a:r>
              <a:rPr lang="en-US" sz="3200" dirty="0" smtClean="0"/>
              <a:t>Linear Algebra Done Right</a:t>
            </a:r>
          </a:p>
          <a:p>
            <a:r>
              <a:rPr lang="en-US" sz="3200" dirty="0" smtClean="0"/>
              <a:t>An Introduction to Mathematical Cryptography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2715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400" dirty="0" smtClean="0"/>
              <a:t>书（</a:t>
            </a:r>
            <a:r>
              <a:rPr lang="en-US" altLang="zh-CN" sz="6400" dirty="0" smtClean="0"/>
              <a:t>PLT</a:t>
            </a:r>
            <a:r>
              <a:rPr lang="zh-CN" altLang="en-US" sz="6400" dirty="0" smtClean="0"/>
              <a:t>）</a:t>
            </a:r>
            <a:endParaRPr lang="en-US" sz="6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Thinking with Types</a:t>
            </a:r>
          </a:p>
          <a:p>
            <a:r>
              <a:rPr lang="en-US" sz="3200" dirty="0" smtClean="0"/>
              <a:t>Learn/Write You a Haskell</a:t>
            </a:r>
          </a:p>
          <a:p>
            <a:r>
              <a:rPr lang="en-US" sz="3200" dirty="0" smtClean="0"/>
              <a:t>The collected works of Per Martin-</a:t>
            </a:r>
            <a:r>
              <a:rPr lang="en-US" sz="3200" dirty="0" err="1" smtClean="0"/>
              <a:t>Löf</a:t>
            </a:r>
            <a:endParaRPr lang="en-US" sz="3200" dirty="0" smtClean="0"/>
          </a:p>
          <a:p>
            <a:r>
              <a:rPr lang="en-US" sz="3200" dirty="0" smtClean="0"/>
              <a:t>The Little </a:t>
            </a:r>
            <a:r>
              <a:rPr lang="en-US" sz="3200" dirty="0" err="1" smtClean="0"/>
              <a:t>Typer</a:t>
            </a:r>
            <a:r>
              <a:rPr lang="en-US" sz="3200" dirty="0" smtClean="0"/>
              <a:t> (must read!)</a:t>
            </a:r>
          </a:p>
        </p:txBody>
      </p:sp>
    </p:spTree>
    <p:extLst>
      <p:ext uri="{BB962C8B-B14F-4D97-AF65-F5344CB8AC3E}">
        <p14:creationId xmlns:p14="http://schemas.microsoft.com/office/powerpoint/2010/main" val="50990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400" dirty="0" smtClean="0"/>
              <a:t>书（</a:t>
            </a:r>
            <a:r>
              <a:rPr lang="en-US" altLang="zh-CN" sz="6400" dirty="0" smtClean="0"/>
              <a:t>CS</a:t>
            </a:r>
            <a:r>
              <a:rPr lang="zh-CN" altLang="en-US" sz="6400" dirty="0" smtClean="0"/>
              <a:t>）</a:t>
            </a:r>
            <a:endParaRPr lang="en-US" sz="6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Computer System: A Programmer’s Perspective</a:t>
            </a:r>
          </a:p>
          <a:p>
            <a:r>
              <a:rPr lang="en-US" sz="3200" dirty="0"/>
              <a:t>Compilers: Principles, Techniques, and Tools</a:t>
            </a:r>
          </a:p>
          <a:p>
            <a:r>
              <a:rPr lang="en-US" sz="3200" dirty="0" smtClean="0"/>
              <a:t>Introduction to Static Analysis</a:t>
            </a:r>
          </a:p>
          <a:p>
            <a:r>
              <a:rPr lang="en-US" sz="3200" dirty="0" smtClean="0"/>
              <a:t>Competitive Programmer’s Handbook</a:t>
            </a:r>
          </a:p>
          <a:p>
            <a:r>
              <a:rPr lang="en-US" sz="3200" dirty="0" smtClean="0"/>
              <a:t>GPU Gems</a:t>
            </a:r>
          </a:p>
          <a:p>
            <a:r>
              <a:rPr lang="en-US" sz="3200" dirty="0" smtClean="0"/>
              <a:t>Game Engine Gems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38523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756" y="3000023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 smtClean="0"/>
              <a:t>Be Resourceful!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333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0"/>
            <a:ext cx="8267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400" dirty="0" smtClean="0"/>
              <a:t>目录</a:t>
            </a:r>
            <a:endParaRPr lang="en-US" sz="6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简介</a:t>
            </a:r>
            <a:endParaRPr lang="en-US" altLang="zh-CN" sz="3200" dirty="0" smtClean="0"/>
          </a:p>
          <a:p>
            <a:r>
              <a:rPr lang="zh-CN" altLang="en-US" sz="3200" dirty="0" smtClean="0"/>
              <a:t>兴趣 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 为什么大学没那么重要</a:t>
            </a:r>
            <a:endParaRPr lang="en-US" altLang="zh-CN" sz="3200" dirty="0" smtClean="0"/>
          </a:p>
          <a:p>
            <a:r>
              <a:rPr lang="zh-CN" altLang="en-US" sz="3200" dirty="0" smtClean="0"/>
              <a:t>活动建议 </a:t>
            </a:r>
            <a:r>
              <a:rPr lang="en-US" altLang="zh-CN" sz="3200" dirty="0" smtClean="0"/>
              <a:t>&amp;</a:t>
            </a:r>
            <a:r>
              <a:rPr lang="zh-CN" altLang="en-US" sz="3200" dirty="0" smtClean="0"/>
              <a:t> 避雷</a:t>
            </a:r>
            <a:endParaRPr lang="en-US" altLang="zh-CN" sz="3200" dirty="0" smtClean="0"/>
          </a:p>
          <a:p>
            <a:r>
              <a:rPr lang="zh-CN" altLang="en-US" sz="3200" dirty="0" smtClean="0"/>
              <a:t>推荐</a:t>
            </a:r>
            <a:r>
              <a:rPr lang="en-US" altLang="zh-CN" sz="3200" dirty="0" smtClean="0"/>
              <a:t> CS </a:t>
            </a:r>
            <a:r>
              <a:rPr lang="zh-CN" altLang="en-US" sz="3200" dirty="0" smtClean="0"/>
              <a:t>学习方向</a:t>
            </a:r>
            <a:endParaRPr lang="en-US" altLang="zh-CN" sz="3200" dirty="0" smtClean="0"/>
          </a:p>
          <a:p>
            <a:r>
              <a:rPr lang="zh-CN" altLang="en-US" sz="3200" dirty="0" smtClean="0"/>
              <a:t>其他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5937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400" dirty="0" smtClean="0"/>
              <a:t>卡内基梅隆大学</a:t>
            </a:r>
            <a:endParaRPr lang="en-US" sz="6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 News #22</a:t>
            </a:r>
          </a:p>
          <a:p>
            <a:r>
              <a:rPr lang="en-US" altLang="zh-CN" sz="3200" dirty="0" smtClean="0"/>
              <a:t>#1 School of Computer Science</a:t>
            </a:r>
          </a:p>
          <a:p>
            <a:r>
              <a:rPr lang="zh-CN" altLang="en-US" sz="3200" dirty="0" smtClean="0"/>
              <a:t>录取率</a:t>
            </a:r>
            <a:r>
              <a:rPr lang="en-US" altLang="zh-CN" sz="3200" dirty="0" smtClean="0"/>
              <a:t>14%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&lt;3%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&lt;1%</a:t>
            </a:r>
            <a:r>
              <a:rPr lang="zh-CN" altLang="en-US" sz="3200" dirty="0" smtClean="0"/>
              <a:t>））</a:t>
            </a:r>
            <a:endParaRPr lang="en-US" altLang="zh-CN" sz="3200" dirty="0" smtClean="0"/>
          </a:p>
          <a:p>
            <a:r>
              <a:rPr lang="zh-CN" altLang="en-US" sz="3200" dirty="0" smtClean="0"/>
              <a:t>比较冷门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546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400" dirty="0" smtClean="0"/>
              <a:t>个人信息</a:t>
            </a:r>
            <a:endParaRPr lang="en-US" sz="6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IB: 38/42</a:t>
            </a:r>
          </a:p>
          <a:p>
            <a:r>
              <a:rPr lang="en-US" sz="2800" dirty="0" smtClean="0"/>
              <a:t>HL: Math AA, Physics, Computer Science</a:t>
            </a:r>
          </a:p>
          <a:p>
            <a:r>
              <a:rPr lang="en-US" sz="2800" dirty="0" smtClean="0"/>
              <a:t>SL: Chinese, English, Business</a:t>
            </a:r>
          </a:p>
          <a:p>
            <a:r>
              <a:rPr lang="en-US" sz="2800" dirty="0" smtClean="0"/>
              <a:t>Clubs: CS Club &amp; Table Tennis</a:t>
            </a:r>
            <a:r>
              <a:rPr lang="zh-CN" altLang="en-US" sz="2800" dirty="0" smtClean="0"/>
              <a:t>（但我总逃课</a:t>
            </a:r>
            <a:r>
              <a:rPr lang="en-US" altLang="zh-CN" sz="2800" dirty="0" smtClean="0"/>
              <a:t> so not really</a:t>
            </a:r>
            <a:r>
              <a:rPr lang="zh-CN" altLang="en-US" sz="2800" dirty="0" smtClean="0"/>
              <a:t>）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957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400" dirty="0" smtClean="0"/>
              <a:t>CS</a:t>
            </a:r>
            <a:r>
              <a:rPr lang="zh-CN" altLang="en-US" sz="6400" dirty="0" smtClean="0"/>
              <a:t>申请结果</a:t>
            </a:r>
            <a:r>
              <a:rPr lang="en-US" altLang="zh-CN" sz="6400" dirty="0" smtClean="0"/>
              <a:t> </a:t>
            </a:r>
            <a:r>
              <a:rPr lang="zh-CN" altLang="en-US" sz="6600" dirty="0" smtClean="0"/>
              <a:t>✅</a:t>
            </a:r>
            <a:endParaRPr lang="en-US" sz="6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Carnegie Mellon University</a:t>
            </a:r>
          </a:p>
          <a:p>
            <a:r>
              <a:rPr lang="en-US" sz="3200" dirty="0" smtClean="0"/>
              <a:t>Maryland University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596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400" dirty="0" smtClean="0"/>
              <a:t>CS</a:t>
            </a:r>
            <a:r>
              <a:rPr lang="zh-CN" altLang="en-US" sz="6400" dirty="0" smtClean="0"/>
              <a:t>申请结果</a:t>
            </a:r>
            <a:r>
              <a:rPr lang="zh-CN" altLang="en-US" sz="6400" dirty="0"/>
              <a:t> </a:t>
            </a:r>
            <a:r>
              <a:rPr lang="zh-CN" altLang="en-US" sz="6600" dirty="0" smtClean="0"/>
              <a:t>❌（</a:t>
            </a:r>
            <a:r>
              <a:rPr lang="en-US" altLang="zh-CN" sz="6600" dirty="0" smtClean="0"/>
              <a:t>1/2</a:t>
            </a:r>
            <a:r>
              <a:rPr lang="zh-CN" altLang="en-US" sz="6600" dirty="0" smtClean="0"/>
              <a:t>）</a:t>
            </a:r>
            <a:endParaRPr lang="en-US" sz="6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Harvey </a:t>
            </a:r>
            <a:r>
              <a:rPr lang="en-US" dirty="0" err="1" smtClean="0"/>
              <a:t>Mudd</a:t>
            </a:r>
            <a:r>
              <a:rPr lang="en-US" dirty="0" smtClean="0"/>
              <a:t> College</a:t>
            </a:r>
          </a:p>
          <a:p>
            <a:r>
              <a:rPr lang="en-US" dirty="0" smtClean="0"/>
              <a:t>New York University</a:t>
            </a:r>
          </a:p>
          <a:p>
            <a:r>
              <a:rPr lang="en-US" dirty="0" smtClean="0"/>
              <a:t>Purdue University</a:t>
            </a:r>
          </a:p>
          <a:p>
            <a:r>
              <a:rPr lang="en-US" dirty="0" smtClean="0"/>
              <a:t>Rice University</a:t>
            </a:r>
          </a:p>
          <a:p>
            <a:r>
              <a:rPr lang="en-US" dirty="0" smtClean="0"/>
              <a:t>Swarthmore College</a:t>
            </a:r>
          </a:p>
          <a:p>
            <a:r>
              <a:rPr lang="en-US" dirty="0"/>
              <a:t>University of Illinois </a:t>
            </a:r>
            <a:r>
              <a:rPr lang="en-US" dirty="0" smtClean="0"/>
              <a:t>Urbana-Champaign</a:t>
            </a:r>
          </a:p>
          <a:p>
            <a:r>
              <a:rPr lang="en-US" dirty="0"/>
              <a:t>University of </a:t>
            </a:r>
            <a:r>
              <a:rPr lang="en-US" dirty="0" smtClean="0"/>
              <a:t>Massachusetts Amherst</a:t>
            </a:r>
          </a:p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56174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400" dirty="0" smtClean="0"/>
              <a:t>CS</a:t>
            </a:r>
            <a:r>
              <a:rPr lang="zh-CN" altLang="en-US" sz="6400" dirty="0" smtClean="0"/>
              <a:t>申请结果</a:t>
            </a:r>
            <a:r>
              <a:rPr lang="zh-CN" altLang="en-US" sz="6400" dirty="0"/>
              <a:t> </a:t>
            </a:r>
            <a:r>
              <a:rPr lang="zh-CN" altLang="en-US" sz="6600" dirty="0" smtClean="0"/>
              <a:t>❌（</a:t>
            </a:r>
            <a:r>
              <a:rPr lang="en-US" altLang="zh-CN" sz="6600" dirty="0" smtClean="0"/>
              <a:t>2/2</a:t>
            </a:r>
            <a:r>
              <a:rPr lang="zh-CN" altLang="en-US" sz="6600" dirty="0" smtClean="0"/>
              <a:t>）</a:t>
            </a:r>
            <a:endParaRPr lang="en-US" sz="6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UCLA</a:t>
            </a:r>
          </a:p>
          <a:p>
            <a:r>
              <a:rPr lang="en-US" dirty="0" smtClean="0"/>
              <a:t>UCB</a:t>
            </a:r>
          </a:p>
          <a:p>
            <a:r>
              <a:rPr lang="en-US" dirty="0" smtClean="0"/>
              <a:t>UCSD</a:t>
            </a:r>
          </a:p>
          <a:p>
            <a:r>
              <a:rPr lang="en-US" dirty="0" smtClean="0"/>
              <a:t>UCSB</a:t>
            </a:r>
          </a:p>
          <a:p>
            <a:r>
              <a:rPr lang="en-US" dirty="0" smtClean="0"/>
              <a:t>UCI</a:t>
            </a:r>
          </a:p>
          <a:p>
            <a:r>
              <a:rPr lang="en-US" dirty="0" smtClean="0"/>
              <a:t>UCD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3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756" y="3000023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dirty="0" smtClean="0"/>
              <a:t>兴趣 </a:t>
            </a:r>
            <a:r>
              <a:rPr lang="en-US" altLang="zh-CN" sz="7200" dirty="0" smtClean="0"/>
              <a:t>vs. </a:t>
            </a:r>
            <a:r>
              <a:rPr lang="zh-CN" altLang="en-US" sz="7200" dirty="0" smtClean="0"/>
              <a:t>升学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8117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510</TotalTime>
  <Words>564</Words>
  <Application>Microsoft Macintosh PowerPoint</Application>
  <PresentationFormat>Widescreen</PresentationFormat>
  <Paragraphs>106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Franklin Gothic Book</vt:lpstr>
      <vt:lpstr>Crop</vt:lpstr>
      <vt:lpstr>Y12升学分享</vt:lpstr>
      <vt:lpstr>好消息 - 防焦虑</vt:lpstr>
      <vt:lpstr>目录</vt:lpstr>
      <vt:lpstr>卡内基梅隆大学</vt:lpstr>
      <vt:lpstr>个人信息</vt:lpstr>
      <vt:lpstr>CS申请结果 ✅</vt:lpstr>
      <vt:lpstr>CS申请结果 ❌（1/2）</vt:lpstr>
      <vt:lpstr>CS申请结果 ❌（2/2）</vt:lpstr>
      <vt:lpstr>兴趣 vs. 升学</vt:lpstr>
      <vt:lpstr>Resourcefulness</vt:lpstr>
      <vt:lpstr>Why CS?</vt:lpstr>
      <vt:lpstr>奖项</vt:lpstr>
      <vt:lpstr>活动</vt:lpstr>
      <vt:lpstr>项目（1/2）</vt:lpstr>
      <vt:lpstr>项目（2/2）</vt:lpstr>
      <vt:lpstr>课（1/2）</vt:lpstr>
      <vt:lpstr>课（2/2）</vt:lpstr>
      <vt:lpstr>推荐活动</vt:lpstr>
      <vt:lpstr>避雷活动</vt:lpstr>
      <vt:lpstr>10 -&gt; 11 暑假建议</vt:lpstr>
      <vt:lpstr>书（Math）</vt:lpstr>
      <vt:lpstr>书（PLT）</vt:lpstr>
      <vt:lpstr>书（CS）</vt:lpstr>
      <vt:lpstr>Be Resourceful!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Y12升学分享</dc:title>
  <dc:creator>David Ma 马临轩</dc:creator>
  <cp:lastModifiedBy>David Ma 马临轩</cp:lastModifiedBy>
  <cp:revision>35</cp:revision>
  <dcterms:created xsi:type="dcterms:W3CDTF">2023-06-09T05:29:11Z</dcterms:created>
  <dcterms:modified xsi:type="dcterms:W3CDTF">2023-06-09T13:59:12Z</dcterms:modified>
</cp:coreProperties>
</file>