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57" r:id="rId4"/>
    <p:sldId id="258" r:id="rId5"/>
    <p:sldId id="263" r:id="rId6"/>
    <p:sldId id="260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55471B-8980-4635-1ABE-82EF93301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9446B-D04B-1969-5B0A-60C79256F5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54AF5-005B-438A-9579-FAA74B128CE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839FD-C008-53EB-7017-3BE57E06F3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C88F-5B7E-1B46-29A5-B88CE9D03A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B35F6-5489-4A3C-A3AE-FF8542DB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57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19D0A-798F-448B-A282-C507BE3C3AC1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12BA3-500B-45D0-B66D-4905AE0E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006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12BA3-500B-45D0-B66D-4905AE0ECC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12BA3-500B-45D0-B66D-4905AE0ECC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6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12BA3-500B-45D0-B66D-4905AE0ECC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5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12BA3-500B-45D0-B66D-4905AE0ECC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2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12BA3-500B-45D0-B66D-4905AE0ECC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37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12BA3-500B-45D0-B66D-4905AE0ECC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8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12BA3-500B-45D0-B66D-4905AE0ECC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24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12BA3-500B-45D0-B66D-4905AE0ECC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7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13E3-29D6-44C9-AF71-C01B116B2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1EF60-6254-4F84-8DC5-6E3A546E3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AA349-51FB-4FDA-847D-6FCF0AB4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904-A4F9-45D4-A0CD-824FB356E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E319-4515-4E19-BF0F-FE86DE56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1638-87B5-4D8F-966A-E5D83DA5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2A38-DBEC-4ACE-9153-2BC2E043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8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61E9-537B-4E65-8026-B198A515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10F32-325D-46A0-8932-54256B5C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4999-1944-40C1-B5A5-A70660CD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904-A4F9-45D4-A0CD-824FB356E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A5E45-413B-4CA3-BD96-80948312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B91D1-9BA3-4CD4-A588-C4884AF1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2A38-DBEC-4ACE-9153-2BC2E043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4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2BB9B-A933-4506-9888-669535266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6E528-F954-4EA5-B2A9-A3D48084B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9076-B240-484A-ADA0-914A5975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904-A4F9-45D4-A0CD-824FB356E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C71D-D4B8-408A-9B27-EE4576D4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E785-937A-4416-B4CE-F33B810E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2A38-DBEC-4ACE-9153-2BC2E043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2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A837-00E8-4A68-B555-32F09A9F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E360-1731-4377-9E58-5E16FB38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3756-B264-4934-8722-79E8FD4B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904-A4F9-45D4-A0CD-824FB356E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DAB2-057D-4DC0-ADD8-AFDC99DA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4E0B-57BE-4BBE-915E-1BAA385A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2A38-DBEC-4ACE-9153-2BC2E043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F0E6-97E1-421C-ABAE-A2D95559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BA68-8966-461E-88DC-AFDF7BEA6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352-B197-4250-B440-B8E8488F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904-A4F9-45D4-A0CD-824FB356E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D5D9A-05E1-49F9-BF9C-CD1CF9B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95FC-DA3C-4931-924D-4CF8402D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2A38-DBEC-4ACE-9153-2BC2E043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BC44-1AF6-4053-8213-95D52345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8018-699E-4948-9027-A42456A35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93B69-41C2-42B9-8BF6-25F7B7CC6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20CE8-EAD6-41D1-A3E8-6EF9676A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904-A4F9-45D4-A0CD-824FB356E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2B32F-F810-4047-9A0E-C64F9FAB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06957-E80F-4C67-B440-BC9E5DDB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2A38-DBEC-4ACE-9153-2BC2E043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DEC0-92DD-48B6-B8D5-F2722CD2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44D39-8866-492B-AEF0-107235304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E17FE-C9D2-40F5-B2AD-A4310B5B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3C029-EA63-4E00-BC34-14705E71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C5091-A300-4A05-80A5-19F7D40CF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1A346-4A3A-442E-A91D-03274EC8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904-A4F9-45D4-A0CD-824FB356E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73B6F-80AC-40C8-95B5-B99F019F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16CF8-3B38-4F9D-BCF0-752B0734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2A38-DBEC-4ACE-9153-2BC2E043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DDE8-AD22-4B9A-8C4F-11C9E35F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8C169-FA29-44C2-A8BD-9503CC3B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904-A4F9-45D4-A0CD-824FB356E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14E1D-ABA2-4A9E-8EAF-4A07CE27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70FD6-BEE8-4398-99B4-89E1C4C4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2A38-DBEC-4ACE-9153-2BC2E043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0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0820C-8DA7-45E6-8B64-65F76312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904-A4F9-45D4-A0CD-824FB356E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16A33-BF71-486C-BD3B-4FCE58E7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2A899-EE10-48F8-AEAC-17DF4A4D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2A38-DBEC-4ACE-9153-2BC2E043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5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C307-93BE-42D4-B33D-C2922F6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6F74-29F0-4580-A959-ACF6D7EE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D395C-5803-45A4-B864-61735281F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688E3-AD2F-4C3D-A131-F27D6657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904-A4F9-45D4-A0CD-824FB356E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6AA84-AC1D-4485-9A2F-94121BE9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D6F1F-DA3E-4F17-9B4C-90980BAF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2A38-DBEC-4ACE-9153-2BC2E043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5BF2-7783-488B-A503-1055239A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638FC-2280-45B7-937F-6C3A55DB2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A713C-F23E-44E7-A195-3991CEA56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38E3-710F-4EBB-9265-71D4FB80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904-A4F9-45D4-A0CD-824FB356E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48F28-16ED-48B8-B120-79915D00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2EC8-3D2C-437F-AF37-04E39304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2A38-DBEC-4ACE-9153-2BC2E043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5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A1263-38DF-451C-95E5-DA66FA84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6EDC3-43DF-4E3D-A4D0-00069E1A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DBA7-0BCD-45A1-A43F-BC98F9071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2904-A4F9-45D4-A0CD-824FB356E1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61C4-1C0E-4140-8940-886A8D6B7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3A6E0-459D-4104-AB8D-C2784B863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2A38-DBEC-4ACE-9153-2BC2E043D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2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82856085-9D8A-47DA-8334-F959CFA6EF50}"/>
              </a:ext>
            </a:extLst>
          </p:cNvPr>
          <p:cNvGrpSpPr/>
          <p:nvPr/>
        </p:nvGrpSpPr>
        <p:grpSpPr>
          <a:xfrm>
            <a:off x="822386" y="1852204"/>
            <a:ext cx="8499564" cy="3493077"/>
            <a:chOff x="1402081" y="1840268"/>
            <a:chExt cx="8499564" cy="349307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0F20A57-D6B2-416D-91E8-F6876A3057B6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>
              <a:off x="2316481" y="3032034"/>
              <a:ext cx="1767838" cy="5400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F560ECA-34EE-43A0-B847-06A503651D1C}"/>
                </a:ext>
              </a:extLst>
            </p:cNvPr>
            <p:cNvCxnSpPr>
              <a:cxnSpLocks/>
              <a:stCxn id="16" idx="3"/>
              <a:endCxn id="4" idx="1"/>
            </p:cNvCxnSpPr>
            <p:nvPr/>
          </p:nvCxnSpPr>
          <p:spPr>
            <a:xfrm flipV="1">
              <a:off x="2316481" y="3572038"/>
              <a:ext cx="1767838" cy="1004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19AE4BB-46D0-43E4-AFE2-0E0146410300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 flipV="1">
              <a:off x="2316481" y="3572038"/>
              <a:ext cx="1767838" cy="23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9C0AC76-251E-4D33-8717-BED9201093D8}"/>
                </a:ext>
              </a:extLst>
            </p:cNvPr>
            <p:cNvGrpSpPr/>
            <p:nvPr/>
          </p:nvGrpSpPr>
          <p:grpSpPr>
            <a:xfrm>
              <a:off x="1402081" y="1959428"/>
              <a:ext cx="914400" cy="2917371"/>
              <a:chOff x="1402081" y="1959428"/>
              <a:chExt cx="914400" cy="291737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E48652-6A18-49EC-BD70-8966C5813665}"/>
                  </a:ext>
                </a:extLst>
              </p:cNvPr>
              <p:cNvSpPr/>
              <p:nvPr/>
            </p:nvSpPr>
            <p:spPr>
              <a:xfrm>
                <a:off x="1402081" y="3503748"/>
                <a:ext cx="914400" cy="6008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EDR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2AD2F68-0984-4916-9B37-C052C0F9B345}"/>
                  </a:ext>
                </a:extLst>
              </p:cNvPr>
              <p:cNvSpPr/>
              <p:nvPr/>
            </p:nvSpPr>
            <p:spPr>
              <a:xfrm>
                <a:off x="1402081" y="4275908"/>
                <a:ext cx="914400" cy="6008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NGFW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7A1FE97-6D77-4A45-B920-8F5D86C12401}"/>
                  </a:ext>
                </a:extLst>
              </p:cNvPr>
              <p:cNvSpPr/>
              <p:nvPr/>
            </p:nvSpPr>
            <p:spPr>
              <a:xfrm>
                <a:off x="1402081" y="1959428"/>
                <a:ext cx="914400" cy="6008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DNS Server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AB0731-A64F-429F-87F5-EBD40FE6590B}"/>
                  </a:ext>
                </a:extLst>
              </p:cNvPr>
              <p:cNvSpPr/>
              <p:nvPr/>
            </p:nvSpPr>
            <p:spPr>
              <a:xfrm>
                <a:off x="1402081" y="2731588"/>
                <a:ext cx="914400" cy="6008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CASB</a:t>
                </a:r>
              </a:p>
            </p:txBody>
          </p:sp>
        </p:grpSp>
        <p:sp>
          <p:nvSpPr>
            <p:cNvPr id="4" name="Flowchart: Stored Data 3">
              <a:extLst>
                <a:ext uri="{FF2B5EF4-FFF2-40B4-BE49-F238E27FC236}">
                  <a16:creationId xmlns:a16="http://schemas.microsoft.com/office/drawing/2014/main" id="{1A8C6DC4-0D34-43F3-862E-BA0671435555}"/>
                </a:ext>
              </a:extLst>
            </p:cNvPr>
            <p:cNvSpPr/>
            <p:nvPr/>
          </p:nvSpPr>
          <p:spPr>
            <a:xfrm>
              <a:off x="4084319" y="3265714"/>
              <a:ext cx="1611087" cy="612648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NoSQL Database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AE6D043-8AA7-433E-9470-D45F91EEB08D}"/>
                </a:ext>
              </a:extLst>
            </p:cNvPr>
            <p:cNvCxnSpPr>
              <a:cxnSpLocks/>
              <a:stCxn id="17" idx="3"/>
              <a:endCxn id="4" idx="1"/>
            </p:cNvCxnSpPr>
            <p:nvPr/>
          </p:nvCxnSpPr>
          <p:spPr>
            <a:xfrm>
              <a:off x="2316481" y="2259874"/>
              <a:ext cx="1767838" cy="13121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E0097E-666B-4F90-BBA7-EB78046EB8C8}"/>
                </a:ext>
              </a:extLst>
            </p:cNvPr>
            <p:cNvSpPr/>
            <p:nvPr/>
          </p:nvSpPr>
          <p:spPr>
            <a:xfrm>
              <a:off x="6496596" y="3275910"/>
              <a:ext cx="1184367" cy="6126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 Parsing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0883D70-12B0-4191-B97F-7089976C8221}"/>
                </a:ext>
              </a:extLst>
            </p:cNvPr>
            <p:cNvCxnSpPr>
              <a:cxnSpLocks/>
              <a:stCxn id="4" idx="3"/>
              <a:endCxn id="20" idx="1"/>
            </p:cNvCxnSpPr>
            <p:nvPr/>
          </p:nvCxnSpPr>
          <p:spPr>
            <a:xfrm>
              <a:off x="5426892" y="3572038"/>
              <a:ext cx="1069704" cy="10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66221633-3847-4998-8B0D-1081F385F043}"/>
                </a:ext>
              </a:extLst>
            </p:cNvPr>
            <p:cNvSpPr/>
            <p:nvPr/>
          </p:nvSpPr>
          <p:spPr>
            <a:xfrm>
              <a:off x="8725987" y="1840268"/>
              <a:ext cx="1149532" cy="91309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SQL Database</a:t>
              </a:r>
            </a:p>
          </p:txBody>
        </p: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91B618A9-A3AD-4068-9D1E-5632EAFDE9E8}"/>
                </a:ext>
              </a:extLst>
            </p:cNvPr>
            <p:cNvSpPr/>
            <p:nvPr/>
          </p:nvSpPr>
          <p:spPr>
            <a:xfrm>
              <a:off x="8725987" y="4420252"/>
              <a:ext cx="1149532" cy="913093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Graph Database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B1808B-3CBB-4EFA-B8B3-C9F88C9DDE2D}"/>
                </a:ext>
              </a:extLst>
            </p:cNvPr>
            <p:cNvCxnSpPr>
              <a:cxnSpLocks/>
              <a:stCxn id="20" idx="3"/>
              <a:endCxn id="29" idx="2"/>
            </p:cNvCxnSpPr>
            <p:nvPr/>
          </p:nvCxnSpPr>
          <p:spPr>
            <a:xfrm flipV="1">
              <a:off x="7680963" y="2296815"/>
              <a:ext cx="1045024" cy="12854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4563D42-AFC3-4A56-9A36-98980D26C680}"/>
                </a:ext>
              </a:extLst>
            </p:cNvPr>
            <p:cNvCxnSpPr>
              <a:cxnSpLocks/>
              <a:stCxn id="20" idx="3"/>
              <a:endCxn id="30" idx="2"/>
            </p:cNvCxnSpPr>
            <p:nvPr/>
          </p:nvCxnSpPr>
          <p:spPr>
            <a:xfrm>
              <a:off x="7680963" y="3582234"/>
              <a:ext cx="1045024" cy="12945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44C88B0-0C51-4123-8BE4-A20A86AA9D82}"/>
                </a:ext>
              </a:extLst>
            </p:cNvPr>
            <p:cNvSpPr/>
            <p:nvPr/>
          </p:nvSpPr>
          <p:spPr>
            <a:xfrm>
              <a:off x="8717278" y="3310544"/>
              <a:ext cx="1184367" cy="6126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Graph Analytics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E570C22-FCF9-45DD-A645-43FE4BF552FF}"/>
                </a:ext>
              </a:extLst>
            </p:cNvPr>
            <p:cNvCxnSpPr>
              <a:cxnSpLocks/>
              <a:stCxn id="29" idx="3"/>
              <a:endCxn id="39" idx="0"/>
            </p:cNvCxnSpPr>
            <p:nvPr/>
          </p:nvCxnSpPr>
          <p:spPr>
            <a:xfrm>
              <a:off x="9300753" y="2753361"/>
              <a:ext cx="8709" cy="55718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6755D1-1AE9-41DA-BD25-089159392BE3}"/>
                </a:ext>
              </a:extLst>
            </p:cNvPr>
            <p:cNvCxnSpPr>
              <a:cxnSpLocks/>
              <a:stCxn id="39" idx="2"/>
              <a:endCxn id="30" idx="1"/>
            </p:cNvCxnSpPr>
            <p:nvPr/>
          </p:nvCxnSpPr>
          <p:spPr>
            <a:xfrm flipH="1">
              <a:off x="9300753" y="3923192"/>
              <a:ext cx="8709" cy="4970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1D5C9DE-A4C5-47A9-B817-743C5E14B97B}"/>
              </a:ext>
            </a:extLst>
          </p:cNvPr>
          <p:cNvSpPr txBox="1"/>
          <p:nvPr/>
        </p:nvSpPr>
        <p:spPr>
          <a:xfrm>
            <a:off x="4296559" y="130154"/>
            <a:ext cx="323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Figure 1 Processing Flow</a:t>
            </a:r>
          </a:p>
        </p:txBody>
      </p:sp>
      <p:sp>
        <p:nvSpPr>
          <p:cNvPr id="48" name="Flowchart: Multidocument 47">
            <a:extLst>
              <a:ext uri="{FF2B5EF4-FFF2-40B4-BE49-F238E27FC236}">
                <a16:creationId xmlns:a16="http://schemas.microsoft.com/office/drawing/2014/main" id="{4B006E41-8B6B-4658-BE8D-B2BB702429D6}"/>
              </a:ext>
            </a:extLst>
          </p:cNvPr>
          <p:cNvSpPr/>
          <p:nvPr/>
        </p:nvSpPr>
        <p:spPr>
          <a:xfrm>
            <a:off x="10748130" y="3262812"/>
            <a:ext cx="1060704" cy="758952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Parquet Files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606F11-87C0-45C7-AF57-F2C81AE8BD43}"/>
              </a:ext>
            </a:extLst>
          </p:cNvPr>
          <p:cNvCxnSpPr>
            <a:cxnSpLocks/>
            <a:stCxn id="48" idx="1"/>
            <a:endCxn id="39" idx="3"/>
          </p:cNvCxnSpPr>
          <p:nvPr/>
        </p:nvCxnSpPr>
        <p:spPr>
          <a:xfrm flipH="1" flipV="1">
            <a:off x="9321950" y="3628804"/>
            <a:ext cx="1426180" cy="13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34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33D636-A184-47D5-9141-CD15BCE90B42}"/>
              </a:ext>
            </a:extLst>
          </p:cNvPr>
          <p:cNvSpPr/>
          <p:nvPr/>
        </p:nvSpPr>
        <p:spPr>
          <a:xfrm>
            <a:off x="4597113" y="1392609"/>
            <a:ext cx="1859593" cy="600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Unstructured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4D5BF3-AA00-45A8-8054-682EF8898BA1}"/>
              </a:ext>
            </a:extLst>
          </p:cNvPr>
          <p:cNvSpPr/>
          <p:nvPr/>
        </p:nvSpPr>
        <p:spPr>
          <a:xfrm>
            <a:off x="4597113" y="2720441"/>
            <a:ext cx="1859593" cy="600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Structured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00216D-A201-478C-BDC1-EFD324F88B60}"/>
              </a:ext>
            </a:extLst>
          </p:cNvPr>
          <p:cNvSpPr/>
          <p:nvPr/>
        </p:nvSpPr>
        <p:spPr>
          <a:xfrm>
            <a:off x="4597113" y="4048273"/>
            <a:ext cx="1859593" cy="600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2F23C3-F002-4B71-88A7-4769B5B50EF0}"/>
              </a:ext>
            </a:extLst>
          </p:cNvPr>
          <p:cNvSpPr/>
          <p:nvPr/>
        </p:nvSpPr>
        <p:spPr>
          <a:xfrm>
            <a:off x="3098250" y="5376105"/>
            <a:ext cx="1859593" cy="600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Embedding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5D5B5-F40B-434B-8BD9-6FFFB88AAE09}"/>
              </a:ext>
            </a:extLst>
          </p:cNvPr>
          <p:cNvSpPr txBox="1"/>
          <p:nvPr/>
        </p:nvSpPr>
        <p:spPr>
          <a:xfrm>
            <a:off x="4184746" y="174695"/>
            <a:ext cx="457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Figure 2 Data Transformation Chain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E7518-65DB-4707-B746-8B43848B4815}"/>
              </a:ext>
            </a:extLst>
          </p:cNvPr>
          <p:cNvSpPr/>
          <p:nvPr/>
        </p:nvSpPr>
        <p:spPr>
          <a:xfrm>
            <a:off x="5956143" y="5376105"/>
            <a:ext cx="1859593" cy="600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Metrics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5D581A-2A9D-4D03-9A68-18EFC01D640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526910" y="3321332"/>
            <a:ext cx="0" cy="726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3EFA50-30CD-422F-B2A4-97AF60776D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028047" y="4649164"/>
            <a:ext cx="1498863" cy="726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3F6FD9-23F6-43EE-8F93-166863F77C7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526910" y="4649164"/>
            <a:ext cx="1359030" cy="726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AAF4EB-1B7A-4FB4-BCA4-6A53360B83A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526910" y="1993500"/>
            <a:ext cx="0" cy="726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7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4D5BF3-AA00-45A8-8054-682EF8898BA1}"/>
              </a:ext>
            </a:extLst>
          </p:cNvPr>
          <p:cNvSpPr/>
          <p:nvPr/>
        </p:nvSpPr>
        <p:spPr>
          <a:xfrm>
            <a:off x="4001259" y="1228259"/>
            <a:ext cx="1805833" cy="384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Primary Signals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00216D-A201-478C-BDC1-EFD324F88B60}"/>
              </a:ext>
            </a:extLst>
          </p:cNvPr>
          <p:cNvSpPr/>
          <p:nvPr/>
        </p:nvSpPr>
        <p:spPr>
          <a:xfrm>
            <a:off x="811197" y="1228258"/>
            <a:ext cx="2467701" cy="384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5D5B5-F40B-434B-8BD9-6FFFB88AAE09}"/>
              </a:ext>
            </a:extLst>
          </p:cNvPr>
          <p:cNvSpPr txBox="1"/>
          <p:nvPr/>
        </p:nvSpPr>
        <p:spPr>
          <a:xfrm>
            <a:off x="2571606" y="87821"/>
            <a:ext cx="835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Figure 3 From Primary Signals in Log data to the Short-Term Graph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5D581A-2A9D-4D03-9A68-18EFC01D640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18887" y="2137027"/>
            <a:ext cx="706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7CB34F0-5FB0-60F9-63E3-85CA11FF7DDB}"/>
              </a:ext>
            </a:extLst>
          </p:cNvPr>
          <p:cNvSpPr/>
          <p:nvPr/>
        </p:nvSpPr>
        <p:spPr>
          <a:xfrm>
            <a:off x="9557556" y="1228258"/>
            <a:ext cx="1805833" cy="384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Short-Term Graph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FADA6-A223-EBBC-6893-26F40E590655}"/>
              </a:ext>
            </a:extLst>
          </p:cNvPr>
          <p:cNvSpPr/>
          <p:nvPr/>
        </p:nvSpPr>
        <p:spPr>
          <a:xfrm>
            <a:off x="6973465" y="1228259"/>
            <a:ext cx="1805833" cy="384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 Elements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31EE7738-E66F-5CF0-CF20-6F19C0533BF2}"/>
              </a:ext>
            </a:extLst>
          </p:cNvPr>
          <p:cNvSpPr/>
          <p:nvPr/>
        </p:nvSpPr>
        <p:spPr>
          <a:xfrm>
            <a:off x="4059766" y="1987737"/>
            <a:ext cx="2325709" cy="41185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user1 login denied device ID1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E6FD21-7075-1EB1-3FAD-CBDC1A5B47D0}"/>
              </a:ext>
            </a:extLst>
          </p:cNvPr>
          <p:cNvSpPr>
            <a:spLocks noChangeAspect="1"/>
          </p:cNvSpPr>
          <p:nvPr/>
        </p:nvSpPr>
        <p:spPr>
          <a:xfrm>
            <a:off x="7053126" y="1954147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EAD9A8-DCF3-FD07-5A56-17986CD53253}"/>
              </a:ext>
            </a:extLst>
          </p:cNvPr>
          <p:cNvSpPr>
            <a:spLocks noChangeAspect="1"/>
          </p:cNvSpPr>
          <p:nvPr/>
        </p:nvSpPr>
        <p:spPr>
          <a:xfrm>
            <a:off x="8146823" y="1954147"/>
            <a:ext cx="611275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device ID1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D0659A-9CEF-ED67-7390-7ECE5DA74846}"/>
              </a:ext>
            </a:extLst>
          </p:cNvPr>
          <p:cNvSpPr txBox="1"/>
          <p:nvPr/>
        </p:nvSpPr>
        <p:spPr>
          <a:xfrm>
            <a:off x="438152" y="2013427"/>
            <a:ext cx="300171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user1 login denied device ID1</a:t>
            </a:r>
          </a:p>
          <a:p>
            <a:r>
              <a:rPr lang="en-US" sz="1200" dirty="0"/>
              <a:t>session created</a:t>
            </a:r>
          </a:p>
          <a:p>
            <a:r>
              <a:rPr lang="en-US" sz="1200" dirty="0"/>
              <a:t>session terminated</a:t>
            </a:r>
          </a:p>
          <a:p>
            <a:r>
              <a:rPr lang="en-US" sz="1200" dirty="0"/>
              <a:t>IP session initiated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malicious IP3 detected on user2</a:t>
            </a:r>
          </a:p>
          <a:p>
            <a:r>
              <a:rPr lang="en-US" sz="1200" dirty="0"/>
              <a:t>OK</a:t>
            </a:r>
          </a:p>
          <a:p>
            <a:r>
              <a:rPr lang="en-US" sz="1200" dirty="0"/>
              <a:t>teardown IP connection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network ID1 sweep from IP3 </a:t>
            </a:r>
          </a:p>
          <a:p>
            <a:r>
              <a:rPr lang="en-US" sz="1200" dirty="0"/>
              <a:t>rebuild IP connection</a:t>
            </a:r>
          </a:p>
          <a:p>
            <a:r>
              <a:rPr lang="en-US" sz="1200" dirty="0"/>
              <a:t>starting SSL handshake</a:t>
            </a:r>
          </a:p>
          <a:p>
            <a:r>
              <a:rPr lang="en-US" sz="1200" dirty="0"/>
              <a:t>port scan from source IP3 device ID2</a:t>
            </a:r>
          </a:p>
          <a:p>
            <a:r>
              <a:rPr lang="en-US" sz="1200" dirty="0"/>
              <a:t>login allowed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Malicious file at URL1 blocked from IP3</a:t>
            </a:r>
          </a:p>
          <a:p>
            <a:r>
              <a:rPr lang="en-US" sz="1200" dirty="0"/>
              <a:t>DNS lookup failed</a:t>
            </a:r>
          </a:p>
          <a:p>
            <a:r>
              <a:rPr lang="en-US" sz="1200" dirty="0"/>
              <a:t>IP10 accessed URL3</a:t>
            </a:r>
          </a:p>
          <a:p>
            <a:r>
              <a:rPr lang="en-US" sz="1200" dirty="0"/>
              <a:t>IPsec-SA established</a:t>
            </a:r>
          </a:p>
          <a:p>
            <a:r>
              <a:rPr lang="en-US" sz="1200" dirty="0"/>
              <a:t>IP session initiated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high denied traffic from device ID1 to URL2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D97F0E07-956D-BFC1-AB11-F030BD5AE7AA}"/>
              </a:ext>
            </a:extLst>
          </p:cNvPr>
          <p:cNvSpPr/>
          <p:nvPr/>
        </p:nvSpPr>
        <p:spPr>
          <a:xfrm>
            <a:off x="4051141" y="2726009"/>
            <a:ext cx="2325709" cy="41185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malicious IP3 detected on user2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0D047AD3-8381-815B-0C24-5D11EA9E2E12}"/>
              </a:ext>
            </a:extLst>
          </p:cNvPr>
          <p:cNvSpPr/>
          <p:nvPr/>
        </p:nvSpPr>
        <p:spPr>
          <a:xfrm>
            <a:off x="4059767" y="3229399"/>
            <a:ext cx="2325709" cy="41185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network ID1 sweep from IP3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775B57-33E9-4E69-2B77-1E81310C57C8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7358274" y="2908459"/>
            <a:ext cx="727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C9F4BA4-0431-D236-8FEA-88B30086BBDE}"/>
              </a:ext>
            </a:extLst>
          </p:cNvPr>
          <p:cNvSpPr>
            <a:spLocks noChangeAspect="1"/>
          </p:cNvSpPr>
          <p:nvPr/>
        </p:nvSpPr>
        <p:spPr>
          <a:xfrm>
            <a:off x="6992514" y="2725579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IP3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B09760-33DA-630C-2278-016A6D25D04C}"/>
              </a:ext>
            </a:extLst>
          </p:cNvPr>
          <p:cNvSpPr>
            <a:spLocks noChangeAspect="1"/>
          </p:cNvSpPr>
          <p:nvPr/>
        </p:nvSpPr>
        <p:spPr>
          <a:xfrm>
            <a:off x="8086211" y="2725579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737DFB-7419-EF19-F666-BA6B7B95AF03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7375994" y="3458375"/>
            <a:ext cx="737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128B42D-A8D2-4766-BC4D-931E7E1FC65F}"/>
              </a:ext>
            </a:extLst>
          </p:cNvPr>
          <p:cNvSpPr>
            <a:spLocks noChangeAspect="1"/>
          </p:cNvSpPr>
          <p:nvPr/>
        </p:nvSpPr>
        <p:spPr>
          <a:xfrm>
            <a:off x="7010234" y="327549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IP3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F1DFCC-273F-38AC-66AE-9F6E8B493761}"/>
              </a:ext>
            </a:extLst>
          </p:cNvPr>
          <p:cNvSpPr>
            <a:spLocks noChangeAspect="1"/>
          </p:cNvSpPr>
          <p:nvPr/>
        </p:nvSpPr>
        <p:spPr>
          <a:xfrm>
            <a:off x="8113456" y="3275495"/>
            <a:ext cx="611275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network ID1</a:t>
            </a:r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10D4E170-BB19-6477-C842-DBF1356D6185}"/>
              </a:ext>
            </a:extLst>
          </p:cNvPr>
          <p:cNvSpPr/>
          <p:nvPr/>
        </p:nvSpPr>
        <p:spPr>
          <a:xfrm>
            <a:off x="4051140" y="4076700"/>
            <a:ext cx="2325709" cy="41185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Malicious file at URL1 blocked from IP3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903C26-F2D6-50F8-99A8-0228BE620A01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7343330" y="4262072"/>
            <a:ext cx="727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B2BDFA6-F646-0E8A-D3E4-FA633147ACA5}"/>
              </a:ext>
            </a:extLst>
          </p:cNvPr>
          <p:cNvSpPr>
            <a:spLocks noChangeAspect="1"/>
          </p:cNvSpPr>
          <p:nvPr/>
        </p:nvSpPr>
        <p:spPr>
          <a:xfrm>
            <a:off x="6977570" y="4079192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IP3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BA9EC72-A2F6-CB8C-8395-99B18237F8BE}"/>
              </a:ext>
            </a:extLst>
          </p:cNvPr>
          <p:cNvSpPr>
            <a:spLocks noChangeAspect="1"/>
          </p:cNvSpPr>
          <p:nvPr/>
        </p:nvSpPr>
        <p:spPr>
          <a:xfrm>
            <a:off x="8071267" y="4079192"/>
            <a:ext cx="611275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URL1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EB1907-190A-1470-D6ED-87810B153A91}"/>
              </a:ext>
            </a:extLst>
          </p:cNvPr>
          <p:cNvCxnSpPr>
            <a:cxnSpLocks/>
          </p:cNvCxnSpPr>
          <p:nvPr/>
        </p:nvCxnSpPr>
        <p:spPr>
          <a:xfrm>
            <a:off x="3629025" y="1066800"/>
            <a:ext cx="0" cy="576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BD8036-07E7-F1A8-9592-D3AEAA8B32AD}"/>
              </a:ext>
            </a:extLst>
          </p:cNvPr>
          <p:cNvCxnSpPr>
            <a:cxnSpLocks/>
          </p:cNvCxnSpPr>
          <p:nvPr/>
        </p:nvCxnSpPr>
        <p:spPr>
          <a:xfrm>
            <a:off x="6578312" y="1066800"/>
            <a:ext cx="0" cy="576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3107C4-DA98-B89D-F7A2-4A5DE1CC2598}"/>
              </a:ext>
            </a:extLst>
          </p:cNvPr>
          <p:cNvCxnSpPr>
            <a:cxnSpLocks/>
          </p:cNvCxnSpPr>
          <p:nvPr/>
        </p:nvCxnSpPr>
        <p:spPr>
          <a:xfrm>
            <a:off x="9096375" y="1066800"/>
            <a:ext cx="0" cy="576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06BB4F-1D3C-AB2E-3863-EB3074081DC8}"/>
              </a:ext>
            </a:extLst>
          </p:cNvPr>
          <p:cNvCxnSpPr>
            <a:cxnSpLocks/>
            <a:stCxn id="49" idx="7"/>
            <a:endCxn id="47" idx="2"/>
          </p:cNvCxnSpPr>
          <p:nvPr/>
        </p:nvCxnSpPr>
        <p:spPr>
          <a:xfrm flipV="1">
            <a:off x="10085640" y="4093249"/>
            <a:ext cx="763781" cy="42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2627FE5-E312-1499-7B5B-A4D1D8841095}"/>
              </a:ext>
            </a:extLst>
          </p:cNvPr>
          <p:cNvSpPr>
            <a:spLocks noChangeAspect="1"/>
          </p:cNvSpPr>
          <p:nvPr/>
        </p:nvSpPr>
        <p:spPr>
          <a:xfrm>
            <a:off x="10849421" y="3910369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9EF846-F24F-7815-7743-EF0CE1BF649E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10139204" y="4643165"/>
            <a:ext cx="737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1DD801A-C9F4-00E6-61C6-0DF39E5D585B}"/>
              </a:ext>
            </a:extLst>
          </p:cNvPr>
          <p:cNvSpPr>
            <a:spLocks noChangeAspect="1"/>
          </p:cNvSpPr>
          <p:nvPr/>
        </p:nvSpPr>
        <p:spPr>
          <a:xfrm>
            <a:off x="9773444" y="4460285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IP3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6E4924F-25F1-53F6-89EA-73C95C1F7730}"/>
              </a:ext>
            </a:extLst>
          </p:cNvPr>
          <p:cNvSpPr>
            <a:spLocks noChangeAspect="1"/>
          </p:cNvSpPr>
          <p:nvPr/>
        </p:nvSpPr>
        <p:spPr>
          <a:xfrm>
            <a:off x="10876666" y="4460285"/>
            <a:ext cx="611275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network ID1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2CC56B-0CA8-18E8-1514-C2C55EF0246C}"/>
              </a:ext>
            </a:extLst>
          </p:cNvPr>
          <p:cNvCxnSpPr>
            <a:cxnSpLocks/>
            <a:stCxn id="49" idx="5"/>
            <a:endCxn id="53" idx="2"/>
          </p:cNvCxnSpPr>
          <p:nvPr/>
        </p:nvCxnSpPr>
        <p:spPr>
          <a:xfrm>
            <a:off x="10085640" y="4772481"/>
            <a:ext cx="748837" cy="674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D32F3EE-A91A-780D-FC1F-2A227C6E3F04}"/>
              </a:ext>
            </a:extLst>
          </p:cNvPr>
          <p:cNvSpPr>
            <a:spLocks noChangeAspect="1"/>
          </p:cNvSpPr>
          <p:nvPr/>
        </p:nvSpPr>
        <p:spPr>
          <a:xfrm>
            <a:off x="10834477" y="5263982"/>
            <a:ext cx="611275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URL1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62777242-650B-7784-B752-14BF4EA2A380}"/>
              </a:ext>
            </a:extLst>
          </p:cNvPr>
          <p:cNvSpPr/>
          <p:nvPr/>
        </p:nvSpPr>
        <p:spPr>
          <a:xfrm>
            <a:off x="4094064" y="5015535"/>
            <a:ext cx="2325709" cy="41185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high denied traffic from device ID1 to URL2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924C08-B916-D6A4-31BB-B0761B5BCC75}"/>
              </a:ext>
            </a:extLst>
          </p:cNvPr>
          <p:cNvSpPr>
            <a:spLocks noChangeAspect="1"/>
          </p:cNvSpPr>
          <p:nvPr/>
        </p:nvSpPr>
        <p:spPr>
          <a:xfrm>
            <a:off x="6973993" y="4992651"/>
            <a:ext cx="611275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device ID1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94C8ABC-6AFC-7A09-4B80-944FF311D242}"/>
              </a:ext>
            </a:extLst>
          </p:cNvPr>
          <p:cNvSpPr>
            <a:spLocks noChangeAspect="1"/>
          </p:cNvSpPr>
          <p:nvPr/>
        </p:nvSpPr>
        <p:spPr>
          <a:xfrm>
            <a:off x="8115823" y="4992651"/>
            <a:ext cx="611275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URL2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BED9E3-DBF8-1B48-1433-2C42C3D77212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7585268" y="5175531"/>
            <a:ext cx="530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724039D-7556-5C5C-9867-211219B6E629}"/>
              </a:ext>
            </a:extLst>
          </p:cNvPr>
          <p:cNvSpPr>
            <a:spLocks noChangeAspect="1"/>
          </p:cNvSpPr>
          <p:nvPr/>
        </p:nvSpPr>
        <p:spPr>
          <a:xfrm>
            <a:off x="10338824" y="2432143"/>
            <a:ext cx="611275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device ID1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A97DD9-2F74-007B-6FAD-C8FE1CD7130F}"/>
              </a:ext>
            </a:extLst>
          </p:cNvPr>
          <p:cNvSpPr>
            <a:spLocks noChangeAspect="1"/>
          </p:cNvSpPr>
          <p:nvPr/>
        </p:nvSpPr>
        <p:spPr>
          <a:xfrm>
            <a:off x="9527599" y="2725579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36252DA-2377-01C1-7536-65E7784E133F}"/>
              </a:ext>
            </a:extLst>
          </p:cNvPr>
          <p:cNvSpPr>
            <a:spLocks noChangeAspect="1"/>
          </p:cNvSpPr>
          <p:nvPr/>
        </p:nvSpPr>
        <p:spPr>
          <a:xfrm>
            <a:off x="11131170" y="2992733"/>
            <a:ext cx="611275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URL2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C45D66-C706-2955-3C85-D0E47F31CB00}"/>
              </a:ext>
            </a:extLst>
          </p:cNvPr>
          <p:cNvCxnSpPr>
            <a:cxnSpLocks/>
            <a:stCxn id="63" idx="7"/>
            <a:endCxn id="62" idx="2"/>
          </p:cNvCxnSpPr>
          <p:nvPr/>
        </p:nvCxnSpPr>
        <p:spPr>
          <a:xfrm flipV="1">
            <a:off x="9839795" y="2615023"/>
            <a:ext cx="499029" cy="16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9C0795-9E04-E3DD-E428-DEC079D20FB7}"/>
              </a:ext>
            </a:extLst>
          </p:cNvPr>
          <p:cNvCxnSpPr>
            <a:cxnSpLocks/>
            <a:stCxn id="62" idx="5"/>
            <a:endCxn id="64" idx="1"/>
          </p:cNvCxnSpPr>
          <p:nvPr/>
        </p:nvCxnSpPr>
        <p:spPr>
          <a:xfrm>
            <a:off x="10860580" y="2744339"/>
            <a:ext cx="360109" cy="30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1F3B36D-02A8-4CD7-801C-B329AE63CB29}"/>
              </a:ext>
            </a:extLst>
          </p:cNvPr>
          <p:cNvSpPr/>
          <p:nvPr/>
        </p:nvSpPr>
        <p:spPr>
          <a:xfrm>
            <a:off x="1674289" y="2589206"/>
            <a:ext cx="1149532" cy="91309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Database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0195706-23CB-416C-A5D0-69A8B72F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492" y="1269693"/>
            <a:ext cx="1325784" cy="994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469B2-D6EC-47AE-A66C-883B771697AE}"/>
              </a:ext>
            </a:extLst>
          </p:cNvPr>
          <p:cNvSpPr txBox="1"/>
          <p:nvPr/>
        </p:nvSpPr>
        <p:spPr>
          <a:xfrm>
            <a:off x="4307562" y="2306961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Long-term Graph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C6F3C-B26D-445E-9CE7-AC9D9A5B1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85" y="3529878"/>
            <a:ext cx="2687334" cy="13588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DF1BB5-08A8-4563-8370-454554FDF2C2}"/>
              </a:ext>
            </a:extLst>
          </p:cNvPr>
          <p:cNvSpPr txBox="1"/>
          <p:nvPr/>
        </p:nvSpPr>
        <p:spPr>
          <a:xfrm>
            <a:off x="4234625" y="4888695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Short-term Graphs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67A0B6-F9A0-43DA-9CA4-83513DC0C0FD}"/>
              </a:ext>
            </a:extLst>
          </p:cNvPr>
          <p:cNvSpPr/>
          <p:nvPr/>
        </p:nvSpPr>
        <p:spPr>
          <a:xfrm>
            <a:off x="7698376" y="2142309"/>
            <a:ext cx="3651929" cy="19528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Analytics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Graph Embedding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Graph Clustering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Anomaly Detection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Join with the Long-term Graph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2FB163-D0CD-49BF-93F0-5A52A4B06C2E}"/>
              </a:ext>
            </a:extLst>
          </p:cNvPr>
          <p:cNvCxnSpPr>
            <a:cxnSpLocks/>
            <a:stCxn id="2" idx="4"/>
            <a:endCxn id="8" idx="1"/>
          </p:cNvCxnSpPr>
          <p:nvPr/>
        </p:nvCxnSpPr>
        <p:spPr>
          <a:xfrm>
            <a:off x="2823821" y="3045753"/>
            <a:ext cx="895964" cy="1163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7EB0BF-B6AB-4BE2-A584-265908CE47A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407119" y="3118726"/>
            <a:ext cx="1291257" cy="1090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953DDB-D574-4B09-8AA8-2D0E9592BFFA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584276" y="1766961"/>
            <a:ext cx="2114100" cy="1351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E2B457-F734-47A8-BF19-6159043A0923}"/>
              </a:ext>
            </a:extLst>
          </p:cNvPr>
          <p:cNvCxnSpPr>
            <a:cxnSpLocks/>
            <a:stCxn id="4" idx="1"/>
            <a:endCxn id="2" idx="4"/>
          </p:cNvCxnSpPr>
          <p:nvPr/>
        </p:nvCxnSpPr>
        <p:spPr>
          <a:xfrm flipH="1">
            <a:off x="2823821" y="1766961"/>
            <a:ext cx="1434671" cy="1278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7382AA-70BD-4F91-BB2A-946116520B73}"/>
              </a:ext>
            </a:extLst>
          </p:cNvPr>
          <p:cNvSpPr txBox="1"/>
          <p:nvPr/>
        </p:nvSpPr>
        <p:spPr>
          <a:xfrm>
            <a:off x="3912124" y="227487"/>
            <a:ext cx="47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Figure 4 Schematic Graph Processing</a:t>
            </a:r>
          </a:p>
        </p:txBody>
      </p:sp>
    </p:spTree>
    <p:extLst>
      <p:ext uri="{BB962C8B-B14F-4D97-AF65-F5344CB8AC3E}">
        <p14:creationId xmlns:p14="http://schemas.microsoft.com/office/powerpoint/2010/main" val="185047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0C6F3C-B26D-445E-9CE7-AC9D9A5B1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885" y="706082"/>
            <a:ext cx="2687334" cy="13588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DF1BB5-08A8-4563-8370-454554FDF2C2}"/>
              </a:ext>
            </a:extLst>
          </p:cNvPr>
          <p:cNvSpPr txBox="1"/>
          <p:nvPr/>
        </p:nvSpPr>
        <p:spPr>
          <a:xfrm>
            <a:off x="6826219" y="1157138"/>
            <a:ext cx="1546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Short-term Graphs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67A0B6-F9A0-43DA-9CA4-83513DC0C0FD}"/>
              </a:ext>
            </a:extLst>
          </p:cNvPr>
          <p:cNvSpPr/>
          <p:nvPr/>
        </p:nvSpPr>
        <p:spPr>
          <a:xfrm>
            <a:off x="1403580" y="4613937"/>
            <a:ext cx="1539646" cy="5161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IsolationForest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2FB163-D0CD-49BF-93F0-5A52A4B06C2E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482552" y="2064899"/>
            <a:ext cx="12750" cy="405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7EB0BF-B6AB-4BE2-A584-265908CE47A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5127241" y="4532767"/>
            <a:ext cx="3670572" cy="12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953DDB-D574-4B09-8AA8-2D0E9592BFF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5127241" y="4532767"/>
            <a:ext cx="0" cy="144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7382AA-70BD-4F91-BB2A-946116520B73}"/>
              </a:ext>
            </a:extLst>
          </p:cNvPr>
          <p:cNvSpPr txBox="1"/>
          <p:nvPr/>
        </p:nvSpPr>
        <p:spPr>
          <a:xfrm>
            <a:off x="4002585" y="147650"/>
            <a:ext cx="3647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Figure 5 Anomaly Detection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11DBE4-F660-FB88-E04B-55978A08C953}"/>
              </a:ext>
            </a:extLst>
          </p:cNvPr>
          <p:cNvSpPr/>
          <p:nvPr/>
        </p:nvSpPr>
        <p:spPr>
          <a:xfrm>
            <a:off x="4357417" y="4677053"/>
            <a:ext cx="1539647" cy="5059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Autoencoder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0E9AF4C-1041-044B-E8E2-16035A196623}"/>
              </a:ext>
            </a:extLst>
          </p:cNvPr>
          <p:cNvSpPr/>
          <p:nvPr/>
        </p:nvSpPr>
        <p:spPr>
          <a:xfrm>
            <a:off x="3981917" y="2470571"/>
            <a:ext cx="2660680" cy="2143366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Betweenness Centrality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Closeness Centrality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 Eigenvector Centrality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 Edge Connectivity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 Node Connectivity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Number of Communities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Communities Size Distribution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Node2vec embeddings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DeepWalk</a:t>
            </a:r>
            <a:r>
              <a:rPr lang="en-US" sz="1000" dirty="0">
                <a:solidFill>
                  <a:schemeClr val="tx1"/>
                </a:solidFill>
              </a:rPr>
              <a:t> embeddings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DNGR embeddings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7B345A9-1F72-558F-175E-B51634D08DFC}"/>
              </a:ext>
            </a:extLst>
          </p:cNvPr>
          <p:cNvSpPr/>
          <p:nvPr/>
        </p:nvSpPr>
        <p:spPr>
          <a:xfrm>
            <a:off x="7709653" y="4659436"/>
            <a:ext cx="2176319" cy="541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Deep Support Vector Data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BBB39A-897C-642F-7A08-A64D2CFB2589}"/>
              </a:ext>
            </a:extLst>
          </p:cNvPr>
          <p:cNvSpPr txBox="1"/>
          <p:nvPr/>
        </p:nvSpPr>
        <p:spPr>
          <a:xfrm>
            <a:off x="6653150" y="2859252"/>
            <a:ext cx="2839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Numerical Representation of Graphs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D9C21C-31EA-2801-E80E-B1032AFFCD2F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2173403" y="4532767"/>
            <a:ext cx="2953838" cy="81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929DDAE-C4AC-C485-5840-9A92D5110391}"/>
              </a:ext>
            </a:extLst>
          </p:cNvPr>
          <p:cNvSpPr/>
          <p:nvPr/>
        </p:nvSpPr>
        <p:spPr>
          <a:xfrm>
            <a:off x="4357416" y="5896284"/>
            <a:ext cx="1539647" cy="5059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Majority Voting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E51D5B-57D7-240E-3891-742402C2D326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2173403" y="5130107"/>
            <a:ext cx="2953837" cy="766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BA4242-495E-D144-9AC2-1F4814F54D57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 flipH="1">
            <a:off x="5127240" y="5182958"/>
            <a:ext cx="1" cy="713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75E355-C97B-8B93-8F94-55B199CA6E95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 flipH="1">
            <a:off x="5127240" y="5200575"/>
            <a:ext cx="3670573" cy="69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35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69B4F86-62B6-148A-700F-5F58115C75A7}"/>
              </a:ext>
            </a:extLst>
          </p:cNvPr>
          <p:cNvSpPr>
            <a:spLocks noChangeAspect="1"/>
          </p:cNvSpPr>
          <p:nvPr/>
        </p:nvSpPr>
        <p:spPr>
          <a:xfrm>
            <a:off x="2153677" y="2079627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9D0C71-B9E7-BC02-341A-5327E9410AC2}"/>
              </a:ext>
            </a:extLst>
          </p:cNvPr>
          <p:cNvSpPr>
            <a:spLocks noChangeAspect="1"/>
          </p:cNvSpPr>
          <p:nvPr/>
        </p:nvSpPr>
        <p:spPr>
          <a:xfrm>
            <a:off x="2753713" y="2869591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376A02-93C3-4B77-7615-F081EE22A7E1}"/>
              </a:ext>
            </a:extLst>
          </p:cNvPr>
          <p:cNvSpPr>
            <a:spLocks noChangeAspect="1"/>
          </p:cNvSpPr>
          <p:nvPr/>
        </p:nvSpPr>
        <p:spPr>
          <a:xfrm>
            <a:off x="3505703" y="1896747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EF8DED-F724-94B3-9420-7A59DFA6C396}"/>
              </a:ext>
            </a:extLst>
          </p:cNvPr>
          <p:cNvCxnSpPr>
            <a:stCxn id="2" idx="6"/>
            <a:endCxn id="4" idx="2"/>
          </p:cNvCxnSpPr>
          <p:nvPr/>
        </p:nvCxnSpPr>
        <p:spPr>
          <a:xfrm flipV="1">
            <a:off x="2519437" y="2079627"/>
            <a:ext cx="986266" cy="1828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AF9C7C-2454-9A94-2A54-E21B59EB118A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2465873" y="2391823"/>
            <a:ext cx="341404" cy="5313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967C650-DA75-6203-8B75-6FBD9A71C219}"/>
              </a:ext>
            </a:extLst>
          </p:cNvPr>
          <p:cNvSpPr>
            <a:spLocks noChangeAspect="1"/>
          </p:cNvSpPr>
          <p:nvPr/>
        </p:nvSpPr>
        <p:spPr>
          <a:xfrm>
            <a:off x="2494773" y="1058683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7A6036-1BEF-E0BF-9A9B-DE83E79EF570}"/>
              </a:ext>
            </a:extLst>
          </p:cNvPr>
          <p:cNvSpPr>
            <a:spLocks noChangeAspect="1"/>
          </p:cNvSpPr>
          <p:nvPr/>
        </p:nvSpPr>
        <p:spPr>
          <a:xfrm>
            <a:off x="1167971" y="1451019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D72D3-36B6-1FAA-42CD-CEA3CED3B9B4}"/>
              </a:ext>
            </a:extLst>
          </p:cNvPr>
          <p:cNvSpPr>
            <a:spLocks noChangeAspect="1"/>
          </p:cNvSpPr>
          <p:nvPr/>
        </p:nvSpPr>
        <p:spPr>
          <a:xfrm>
            <a:off x="1350851" y="2923155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8D8057-F774-A3AA-B1CB-97EA57C4DEEE}"/>
              </a:ext>
            </a:extLst>
          </p:cNvPr>
          <p:cNvSpPr>
            <a:spLocks noChangeAspect="1"/>
          </p:cNvSpPr>
          <p:nvPr/>
        </p:nvSpPr>
        <p:spPr>
          <a:xfrm>
            <a:off x="1345482" y="4431621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2A5C28-E788-2A95-33C2-D2A8CCC569DE}"/>
              </a:ext>
            </a:extLst>
          </p:cNvPr>
          <p:cNvSpPr>
            <a:spLocks noChangeAspect="1"/>
          </p:cNvSpPr>
          <p:nvPr/>
        </p:nvSpPr>
        <p:spPr>
          <a:xfrm>
            <a:off x="2669236" y="4171434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963133-4882-3933-ACDF-4CC2B6EBFCDA}"/>
              </a:ext>
            </a:extLst>
          </p:cNvPr>
          <p:cNvSpPr>
            <a:spLocks noChangeAspect="1"/>
          </p:cNvSpPr>
          <p:nvPr/>
        </p:nvSpPr>
        <p:spPr>
          <a:xfrm>
            <a:off x="2270815" y="5077011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DDFF82-445B-717B-2A10-E0CAF13BD6CC}"/>
              </a:ext>
            </a:extLst>
          </p:cNvPr>
          <p:cNvSpPr>
            <a:spLocks noChangeAspect="1"/>
          </p:cNvSpPr>
          <p:nvPr/>
        </p:nvSpPr>
        <p:spPr>
          <a:xfrm>
            <a:off x="1049127" y="5448780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5D2637-4B97-B885-E4A2-CCF61DF119CF}"/>
              </a:ext>
            </a:extLst>
          </p:cNvPr>
          <p:cNvSpPr>
            <a:spLocks noChangeAspect="1"/>
          </p:cNvSpPr>
          <p:nvPr/>
        </p:nvSpPr>
        <p:spPr>
          <a:xfrm>
            <a:off x="8761607" y="1155999"/>
            <a:ext cx="367460" cy="36746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286AE-CADE-3A05-DAFC-F4F781D571EE}"/>
              </a:ext>
            </a:extLst>
          </p:cNvPr>
          <p:cNvSpPr>
            <a:spLocks noChangeAspect="1"/>
          </p:cNvSpPr>
          <p:nvPr/>
        </p:nvSpPr>
        <p:spPr>
          <a:xfrm>
            <a:off x="10095428" y="1767431"/>
            <a:ext cx="365760" cy="36576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7DA899-E9AA-C08A-EB63-6EA6A1A41911}"/>
              </a:ext>
            </a:extLst>
          </p:cNvPr>
          <p:cNvSpPr>
            <a:spLocks noChangeAspect="1"/>
          </p:cNvSpPr>
          <p:nvPr/>
        </p:nvSpPr>
        <p:spPr>
          <a:xfrm>
            <a:off x="8847477" y="3251926"/>
            <a:ext cx="365760" cy="36576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DF73FF-539C-3656-45BD-6BE423FC6A24}"/>
              </a:ext>
            </a:extLst>
          </p:cNvPr>
          <p:cNvSpPr>
            <a:spLocks noChangeAspect="1"/>
          </p:cNvSpPr>
          <p:nvPr/>
        </p:nvSpPr>
        <p:spPr>
          <a:xfrm>
            <a:off x="10217348" y="3481556"/>
            <a:ext cx="365760" cy="36576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98F44B-E6FB-9A79-0283-FDBA791F75B9}"/>
              </a:ext>
            </a:extLst>
          </p:cNvPr>
          <p:cNvSpPr>
            <a:spLocks noChangeAspect="1"/>
          </p:cNvSpPr>
          <p:nvPr/>
        </p:nvSpPr>
        <p:spPr>
          <a:xfrm>
            <a:off x="10217348" y="4766685"/>
            <a:ext cx="365760" cy="36576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5D4CAF-F279-6162-4E13-F964499A1C2E}"/>
              </a:ext>
            </a:extLst>
          </p:cNvPr>
          <p:cNvSpPr>
            <a:spLocks noChangeAspect="1"/>
          </p:cNvSpPr>
          <p:nvPr/>
        </p:nvSpPr>
        <p:spPr>
          <a:xfrm>
            <a:off x="8506065" y="4711251"/>
            <a:ext cx="365760" cy="36576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198262-6416-AEE3-D712-2EB27FDDE937}"/>
              </a:ext>
            </a:extLst>
          </p:cNvPr>
          <p:cNvSpPr>
            <a:spLocks noChangeAspect="1"/>
          </p:cNvSpPr>
          <p:nvPr/>
        </p:nvSpPr>
        <p:spPr>
          <a:xfrm>
            <a:off x="8892374" y="5820439"/>
            <a:ext cx="365760" cy="36576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E0F8A8-EEB0-7D3A-C91E-F5D5B43AE5F3}"/>
              </a:ext>
            </a:extLst>
          </p:cNvPr>
          <p:cNvSpPr>
            <a:spLocks noChangeAspect="1"/>
          </p:cNvSpPr>
          <p:nvPr/>
        </p:nvSpPr>
        <p:spPr>
          <a:xfrm>
            <a:off x="10217348" y="5625651"/>
            <a:ext cx="365760" cy="36576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B7FE01-408C-DF68-8EA6-383B759C1016}"/>
              </a:ext>
            </a:extLst>
          </p:cNvPr>
          <p:cNvCxnSpPr>
            <a:cxnSpLocks/>
            <a:stCxn id="14" idx="5"/>
            <a:endCxn id="4" idx="1"/>
          </p:cNvCxnSpPr>
          <p:nvPr/>
        </p:nvCxnSpPr>
        <p:spPr>
          <a:xfrm>
            <a:off x="2806969" y="1370879"/>
            <a:ext cx="752298" cy="5794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F99E99-53A3-1CAE-4693-1DC5C607B67D}"/>
              </a:ext>
            </a:extLst>
          </p:cNvPr>
          <p:cNvCxnSpPr>
            <a:cxnSpLocks/>
            <a:stCxn id="15" idx="6"/>
            <a:endCxn id="14" idx="2"/>
          </p:cNvCxnSpPr>
          <p:nvPr/>
        </p:nvCxnSpPr>
        <p:spPr>
          <a:xfrm flipV="1">
            <a:off x="1533731" y="1241563"/>
            <a:ext cx="961042" cy="392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8BC9C9-CA68-2C9F-4C7E-14BBFED7763F}"/>
              </a:ext>
            </a:extLst>
          </p:cNvPr>
          <p:cNvCxnSpPr>
            <a:cxnSpLocks/>
            <a:stCxn id="16" idx="7"/>
            <a:endCxn id="2" idx="3"/>
          </p:cNvCxnSpPr>
          <p:nvPr/>
        </p:nvCxnSpPr>
        <p:spPr>
          <a:xfrm flipV="1">
            <a:off x="1663047" y="2391823"/>
            <a:ext cx="544194" cy="5848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20A379-FAD3-8F97-6CAF-2F8AAA98938E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1711242" y="4354314"/>
            <a:ext cx="957994" cy="2601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D2F7D3-DC7A-C963-D589-88C0C1050640}"/>
              </a:ext>
            </a:extLst>
          </p:cNvPr>
          <p:cNvCxnSpPr>
            <a:cxnSpLocks/>
            <a:stCxn id="17" idx="5"/>
            <a:endCxn id="19" idx="2"/>
          </p:cNvCxnSpPr>
          <p:nvPr/>
        </p:nvCxnSpPr>
        <p:spPr>
          <a:xfrm>
            <a:off x="1657678" y="4743817"/>
            <a:ext cx="613137" cy="516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E19646-C156-9056-4900-57FFF1030B7F}"/>
              </a:ext>
            </a:extLst>
          </p:cNvPr>
          <p:cNvCxnSpPr>
            <a:cxnSpLocks/>
            <a:stCxn id="19" idx="7"/>
            <a:endCxn id="18" idx="4"/>
          </p:cNvCxnSpPr>
          <p:nvPr/>
        </p:nvCxnSpPr>
        <p:spPr>
          <a:xfrm flipV="1">
            <a:off x="2583011" y="4537194"/>
            <a:ext cx="269105" cy="5933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62CF27-760F-19C7-7863-63ADB3AF68CB}"/>
              </a:ext>
            </a:extLst>
          </p:cNvPr>
          <p:cNvCxnSpPr>
            <a:cxnSpLocks/>
            <a:stCxn id="20" idx="0"/>
            <a:endCxn id="17" idx="4"/>
          </p:cNvCxnSpPr>
          <p:nvPr/>
        </p:nvCxnSpPr>
        <p:spPr>
          <a:xfrm flipV="1">
            <a:off x="1232007" y="4797381"/>
            <a:ext cx="296355" cy="6513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2D1554-16D4-E250-5053-FCC907EE71EB}"/>
              </a:ext>
            </a:extLst>
          </p:cNvPr>
          <p:cNvCxnSpPr>
            <a:cxnSpLocks/>
            <a:stCxn id="20" idx="6"/>
            <a:endCxn id="19" idx="3"/>
          </p:cNvCxnSpPr>
          <p:nvPr/>
        </p:nvCxnSpPr>
        <p:spPr>
          <a:xfrm flipV="1">
            <a:off x="1414887" y="5389207"/>
            <a:ext cx="909492" cy="2424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544327-E262-A171-7251-1D5B86B62174}"/>
              </a:ext>
            </a:extLst>
          </p:cNvPr>
          <p:cNvCxnSpPr>
            <a:cxnSpLocks/>
            <a:stCxn id="14" idx="6"/>
            <a:endCxn id="72" idx="2"/>
          </p:cNvCxnSpPr>
          <p:nvPr/>
        </p:nvCxnSpPr>
        <p:spPr>
          <a:xfrm flipV="1">
            <a:off x="2860533" y="1058683"/>
            <a:ext cx="1175074" cy="1828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098771-3593-2DEA-EED1-03F275E24086}"/>
              </a:ext>
            </a:extLst>
          </p:cNvPr>
          <p:cNvCxnSpPr>
            <a:cxnSpLocks/>
            <a:stCxn id="69" idx="7"/>
            <a:endCxn id="21" idx="3"/>
          </p:cNvCxnSpPr>
          <p:nvPr/>
        </p:nvCxnSpPr>
        <p:spPr>
          <a:xfrm flipV="1">
            <a:off x="8266975" y="1469646"/>
            <a:ext cx="548445" cy="487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FA09EF-4E3D-7FB4-FC7C-50C8F9DEFD6A}"/>
              </a:ext>
            </a:extLst>
          </p:cNvPr>
          <p:cNvCxnSpPr>
            <a:cxnSpLocks/>
            <a:stCxn id="21" idx="5"/>
            <a:endCxn id="22" idx="2"/>
          </p:cNvCxnSpPr>
          <p:nvPr/>
        </p:nvCxnSpPr>
        <p:spPr>
          <a:xfrm>
            <a:off x="9075254" y="1469646"/>
            <a:ext cx="1020174" cy="4806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A9FBCF-D3D9-309A-EDB2-70F9D8F1216C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9213237" y="3434806"/>
            <a:ext cx="1004111" cy="2296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8E5740-FA1F-989E-E887-DA2FAE8219CA}"/>
              </a:ext>
            </a:extLst>
          </p:cNvPr>
          <p:cNvSpPr txBox="1"/>
          <p:nvPr/>
        </p:nvSpPr>
        <p:spPr>
          <a:xfrm>
            <a:off x="1414887" y="343949"/>
            <a:ext cx="178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Term Graph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0728EE-5D10-2B78-689B-D97AB84C09FC}"/>
              </a:ext>
            </a:extLst>
          </p:cNvPr>
          <p:cNvSpPr txBox="1"/>
          <p:nvPr/>
        </p:nvSpPr>
        <p:spPr>
          <a:xfrm>
            <a:off x="594459" y="2059428"/>
            <a:ext cx="91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0F1762-EEAA-5260-F8EC-D6699893C157}"/>
              </a:ext>
            </a:extLst>
          </p:cNvPr>
          <p:cNvSpPr txBox="1"/>
          <p:nvPr/>
        </p:nvSpPr>
        <p:spPr>
          <a:xfrm>
            <a:off x="422241" y="4792021"/>
            <a:ext cx="91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98DB2D-9511-9D3F-DCD7-BE64D37D79BE}"/>
              </a:ext>
            </a:extLst>
          </p:cNvPr>
          <p:cNvSpPr txBox="1"/>
          <p:nvPr/>
        </p:nvSpPr>
        <p:spPr>
          <a:xfrm>
            <a:off x="7782018" y="343949"/>
            <a:ext cx="18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Term Graph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3AABDA3-0BEA-A165-1F1E-349B5F9D3F1D}"/>
              </a:ext>
            </a:extLst>
          </p:cNvPr>
          <p:cNvSpPr>
            <a:spLocks noChangeAspect="1"/>
          </p:cNvSpPr>
          <p:nvPr/>
        </p:nvSpPr>
        <p:spPr>
          <a:xfrm>
            <a:off x="6602753" y="2086029"/>
            <a:ext cx="365760" cy="36576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4958D28-56AE-6475-281A-5327376F5A9B}"/>
              </a:ext>
            </a:extLst>
          </p:cNvPr>
          <p:cNvSpPr>
            <a:spLocks noChangeAspect="1"/>
          </p:cNvSpPr>
          <p:nvPr/>
        </p:nvSpPr>
        <p:spPr>
          <a:xfrm>
            <a:off x="7202789" y="2875993"/>
            <a:ext cx="365760" cy="36576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5F2A583-FAB8-7424-1AFB-1C370CB59E2A}"/>
              </a:ext>
            </a:extLst>
          </p:cNvPr>
          <p:cNvSpPr>
            <a:spLocks noChangeAspect="1"/>
          </p:cNvSpPr>
          <p:nvPr/>
        </p:nvSpPr>
        <p:spPr>
          <a:xfrm>
            <a:off x="7954779" y="1903149"/>
            <a:ext cx="365760" cy="36576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7FA59F9-E441-6AD9-0B4A-24F4ECB35B26}"/>
              </a:ext>
            </a:extLst>
          </p:cNvPr>
          <p:cNvCxnSpPr>
            <a:stCxn id="67" idx="6"/>
            <a:endCxn id="69" idx="2"/>
          </p:cNvCxnSpPr>
          <p:nvPr/>
        </p:nvCxnSpPr>
        <p:spPr>
          <a:xfrm flipV="1">
            <a:off x="6968513" y="2086029"/>
            <a:ext cx="986266" cy="1828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A24252-2D76-FF06-3C88-832D642387CC}"/>
              </a:ext>
            </a:extLst>
          </p:cNvPr>
          <p:cNvCxnSpPr>
            <a:cxnSpLocks/>
            <a:stCxn id="67" idx="5"/>
            <a:endCxn id="68" idx="1"/>
          </p:cNvCxnSpPr>
          <p:nvPr/>
        </p:nvCxnSpPr>
        <p:spPr>
          <a:xfrm>
            <a:off x="6914949" y="2398225"/>
            <a:ext cx="341404" cy="5313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29BAA52-CB46-6015-0C56-09A7376E7A4B}"/>
              </a:ext>
            </a:extLst>
          </p:cNvPr>
          <p:cNvSpPr>
            <a:spLocks noChangeAspect="1"/>
          </p:cNvSpPr>
          <p:nvPr/>
        </p:nvSpPr>
        <p:spPr>
          <a:xfrm>
            <a:off x="4035607" y="875803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9F9E2C0-0A83-0FCE-2842-52283B868623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8871825" y="4894131"/>
            <a:ext cx="1345523" cy="55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ED7510C-10E0-DFAA-88DD-0ACE58F8304C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9258134" y="5808531"/>
            <a:ext cx="959214" cy="1947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D8A13F1-1383-286D-569E-D1E4C4431324}"/>
              </a:ext>
            </a:extLst>
          </p:cNvPr>
          <p:cNvCxnSpPr>
            <a:cxnSpLocks/>
            <a:stCxn id="112" idx="0"/>
            <a:endCxn id="105" idx="0"/>
          </p:cNvCxnSpPr>
          <p:nvPr/>
        </p:nvCxnSpPr>
        <p:spPr>
          <a:xfrm flipH="1">
            <a:off x="5229399" y="2759978"/>
            <a:ext cx="1280458" cy="420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C86408E-F267-E8BE-006D-8F6514CFCCD8}"/>
              </a:ext>
            </a:extLst>
          </p:cNvPr>
          <p:cNvSpPr txBox="1"/>
          <p:nvPr/>
        </p:nvSpPr>
        <p:spPr>
          <a:xfrm>
            <a:off x="4369545" y="59570"/>
            <a:ext cx="3412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Figure 6a. Before Merging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136A166-A532-16D6-32FD-3337EF17E86E}"/>
              </a:ext>
            </a:extLst>
          </p:cNvPr>
          <p:cNvSpPr txBox="1"/>
          <p:nvPr/>
        </p:nvSpPr>
        <p:spPr>
          <a:xfrm>
            <a:off x="3871463" y="3180289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D, E, G </a:t>
            </a:r>
            <a:r>
              <a:rPr lang="en-US" dirty="0"/>
              <a:t>are common nodes 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3762EC1-0218-A93C-0061-09EF4DB80BB6}"/>
              </a:ext>
            </a:extLst>
          </p:cNvPr>
          <p:cNvCxnSpPr>
            <a:cxnSpLocks/>
            <a:stCxn id="115" idx="0"/>
            <a:endCxn id="105" idx="0"/>
          </p:cNvCxnSpPr>
          <p:nvPr/>
        </p:nvCxnSpPr>
        <p:spPr>
          <a:xfrm>
            <a:off x="3867150" y="2695575"/>
            <a:ext cx="1362249" cy="484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8B255F99-FE0D-1E52-7B44-DFD3B87C477F}"/>
              </a:ext>
            </a:extLst>
          </p:cNvPr>
          <p:cNvSpPr/>
          <p:nvPr/>
        </p:nvSpPr>
        <p:spPr>
          <a:xfrm>
            <a:off x="6300619" y="1436310"/>
            <a:ext cx="2384957" cy="2028358"/>
          </a:xfrm>
          <a:custGeom>
            <a:avLst/>
            <a:gdLst>
              <a:gd name="connsiteX0" fmla="*/ 209238 w 2384957"/>
              <a:gd name="connsiteY0" fmla="*/ 1323668 h 2028358"/>
              <a:gd name="connsiteX1" fmla="*/ 49847 w 2384957"/>
              <a:gd name="connsiteY1" fmla="*/ 568659 h 2028358"/>
              <a:gd name="connsiteX2" fmla="*/ 947469 w 2384957"/>
              <a:gd name="connsiteY2" fmla="*/ 6596 h 2028358"/>
              <a:gd name="connsiteX3" fmla="*/ 2138706 w 2384957"/>
              <a:gd name="connsiteY3" fmla="*/ 333767 h 2028358"/>
              <a:gd name="connsiteX4" fmla="*/ 2289708 w 2384957"/>
              <a:gd name="connsiteY4" fmla="*/ 1374002 h 2028358"/>
              <a:gd name="connsiteX5" fmla="*/ 997803 w 2384957"/>
              <a:gd name="connsiteY5" fmla="*/ 2028343 h 2028358"/>
              <a:gd name="connsiteX6" fmla="*/ 209238 w 2384957"/>
              <a:gd name="connsiteY6" fmla="*/ 1323668 h 202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4957" h="2028358">
                <a:moveTo>
                  <a:pt x="209238" y="1323668"/>
                </a:moveTo>
                <a:cubicBezTo>
                  <a:pt x="51245" y="1080387"/>
                  <a:pt x="-73191" y="788171"/>
                  <a:pt x="49847" y="568659"/>
                </a:cubicBezTo>
                <a:cubicBezTo>
                  <a:pt x="172885" y="349147"/>
                  <a:pt x="599326" y="45745"/>
                  <a:pt x="947469" y="6596"/>
                </a:cubicBezTo>
                <a:cubicBezTo>
                  <a:pt x="1295612" y="-32553"/>
                  <a:pt x="1915000" y="105866"/>
                  <a:pt x="2138706" y="333767"/>
                </a:cubicBezTo>
                <a:cubicBezTo>
                  <a:pt x="2362412" y="561668"/>
                  <a:pt x="2479859" y="1091573"/>
                  <a:pt x="2289708" y="1374002"/>
                </a:cubicBezTo>
                <a:cubicBezTo>
                  <a:pt x="2099558" y="1656431"/>
                  <a:pt x="1341752" y="2031139"/>
                  <a:pt x="997803" y="2028343"/>
                </a:cubicBezTo>
                <a:cubicBezTo>
                  <a:pt x="653854" y="2025547"/>
                  <a:pt x="367231" y="1566949"/>
                  <a:pt x="209238" y="1323668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E2D01946-D2AF-E1D8-0E7E-9059F918CA53}"/>
              </a:ext>
            </a:extLst>
          </p:cNvPr>
          <p:cNvSpPr/>
          <p:nvPr/>
        </p:nvSpPr>
        <p:spPr>
          <a:xfrm>
            <a:off x="1843951" y="1648464"/>
            <a:ext cx="2342308" cy="1877285"/>
          </a:xfrm>
          <a:custGeom>
            <a:avLst/>
            <a:gdLst>
              <a:gd name="connsiteX0" fmla="*/ 2023199 w 2342308"/>
              <a:gd name="connsiteY0" fmla="*/ 1047111 h 1877285"/>
              <a:gd name="connsiteX1" fmla="*/ 2318474 w 2342308"/>
              <a:gd name="connsiteY1" fmla="*/ 151761 h 1877285"/>
              <a:gd name="connsiteX2" fmla="*/ 1394549 w 2342308"/>
              <a:gd name="connsiteY2" fmla="*/ 8886 h 1877285"/>
              <a:gd name="connsiteX3" fmla="*/ 175349 w 2342308"/>
              <a:gd name="connsiteY3" fmla="*/ 247011 h 1877285"/>
              <a:gd name="connsiteX4" fmla="*/ 41999 w 2342308"/>
              <a:gd name="connsiteY4" fmla="*/ 761361 h 1877285"/>
              <a:gd name="connsiteX5" fmla="*/ 508724 w 2342308"/>
              <a:gd name="connsiteY5" fmla="*/ 1685286 h 1877285"/>
              <a:gd name="connsiteX6" fmla="*/ 1518374 w 2342308"/>
              <a:gd name="connsiteY6" fmla="*/ 1828161 h 1877285"/>
              <a:gd name="connsiteX7" fmla="*/ 2023199 w 2342308"/>
              <a:gd name="connsiteY7" fmla="*/ 1047111 h 1877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2308" h="1877285">
                <a:moveTo>
                  <a:pt x="2023199" y="1047111"/>
                </a:moveTo>
                <a:cubicBezTo>
                  <a:pt x="2156549" y="767711"/>
                  <a:pt x="2423249" y="324798"/>
                  <a:pt x="2318474" y="151761"/>
                </a:cubicBezTo>
                <a:cubicBezTo>
                  <a:pt x="2213699" y="-21276"/>
                  <a:pt x="1751736" y="-6989"/>
                  <a:pt x="1394549" y="8886"/>
                </a:cubicBezTo>
                <a:cubicBezTo>
                  <a:pt x="1037361" y="24761"/>
                  <a:pt x="400774" y="121599"/>
                  <a:pt x="175349" y="247011"/>
                </a:cubicBezTo>
                <a:cubicBezTo>
                  <a:pt x="-50076" y="372423"/>
                  <a:pt x="-13563" y="521649"/>
                  <a:pt x="41999" y="761361"/>
                </a:cubicBezTo>
                <a:cubicBezTo>
                  <a:pt x="97561" y="1001073"/>
                  <a:pt x="262662" y="1507486"/>
                  <a:pt x="508724" y="1685286"/>
                </a:cubicBezTo>
                <a:cubicBezTo>
                  <a:pt x="754786" y="1863086"/>
                  <a:pt x="1264374" y="1932936"/>
                  <a:pt x="1518374" y="1828161"/>
                </a:cubicBezTo>
                <a:cubicBezTo>
                  <a:pt x="1772374" y="1723386"/>
                  <a:pt x="1889849" y="1326511"/>
                  <a:pt x="2023199" y="104711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69B4F86-62B6-148A-700F-5F58115C75A7}"/>
              </a:ext>
            </a:extLst>
          </p:cNvPr>
          <p:cNvSpPr>
            <a:spLocks noChangeAspect="1"/>
          </p:cNvSpPr>
          <p:nvPr/>
        </p:nvSpPr>
        <p:spPr>
          <a:xfrm>
            <a:off x="3146323" y="2613027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9D0C71-B9E7-BC02-341A-5327E9410AC2}"/>
              </a:ext>
            </a:extLst>
          </p:cNvPr>
          <p:cNvSpPr>
            <a:spLocks noChangeAspect="1"/>
          </p:cNvSpPr>
          <p:nvPr/>
        </p:nvSpPr>
        <p:spPr>
          <a:xfrm>
            <a:off x="3746359" y="3402991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376A02-93C3-4B77-7615-F081EE22A7E1}"/>
              </a:ext>
            </a:extLst>
          </p:cNvPr>
          <p:cNvSpPr>
            <a:spLocks noChangeAspect="1"/>
          </p:cNvSpPr>
          <p:nvPr/>
        </p:nvSpPr>
        <p:spPr>
          <a:xfrm>
            <a:off x="4498349" y="2430147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EF8DED-F724-94B3-9420-7A59DFA6C396}"/>
              </a:ext>
            </a:extLst>
          </p:cNvPr>
          <p:cNvCxnSpPr>
            <a:stCxn id="2" idx="6"/>
            <a:endCxn id="4" idx="2"/>
          </p:cNvCxnSpPr>
          <p:nvPr/>
        </p:nvCxnSpPr>
        <p:spPr>
          <a:xfrm flipV="1">
            <a:off x="3512083" y="2613027"/>
            <a:ext cx="986266" cy="1828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AF9C7C-2454-9A94-2A54-E21B59EB118A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458519" y="2925223"/>
            <a:ext cx="341404" cy="5313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967C650-DA75-6203-8B75-6FBD9A71C219}"/>
              </a:ext>
            </a:extLst>
          </p:cNvPr>
          <p:cNvSpPr>
            <a:spLocks noChangeAspect="1"/>
          </p:cNvSpPr>
          <p:nvPr/>
        </p:nvSpPr>
        <p:spPr>
          <a:xfrm>
            <a:off x="3487419" y="1592083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7A6036-1BEF-E0BF-9A9B-DE83E79EF570}"/>
              </a:ext>
            </a:extLst>
          </p:cNvPr>
          <p:cNvSpPr>
            <a:spLocks noChangeAspect="1"/>
          </p:cNvSpPr>
          <p:nvPr/>
        </p:nvSpPr>
        <p:spPr>
          <a:xfrm>
            <a:off x="2160617" y="1984419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D72D3-36B6-1FAA-42CD-CEA3CED3B9B4}"/>
              </a:ext>
            </a:extLst>
          </p:cNvPr>
          <p:cNvSpPr>
            <a:spLocks noChangeAspect="1"/>
          </p:cNvSpPr>
          <p:nvPr/>
        </p:nvSpPr>
        <p:spPr>
          <a:xfrm>
            <a:off x="2343497" y="3456555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8D8057-F774-A3AA-B1CB-97EA57C4DEEE}"/>
              </a:ext>
            </a:extLst>
          </p:cNvPr>
          <p:cNvSpPr>
            <a:spLocks noChangeAspect="1"/>
          </p:cNvSpPr>
          <p:nvPr/>
        </p:nvSpPr>
        <p:spPr>
          <a:xfrm>
            <a:off x="2338128" y="4965021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2A5C28-E788-2A95-33C2-D2A8CCC569DE}"/>
              </a:ext>
            </a:extLst>
          </p:cNvPr>
          <p:cNvSpPr>
            <a:spLocks noChangeAspect="1"/>
          </p:cNvSpPr>
          <p:nvPr/>
        </p:nvSpPr>
        <p:spPr>
          <a:xfrm>
            <a:off x="3661882" y="4704834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963133-4882-3933-ACDF-4CC2B6EBFCDA}"/>
              </a:ext>
            </a:extLst>
          </p:cNvPr>
          <p:cNvSpPr>
            <a:spLocks noChangeAspect="1"/>
          </p:cNvSpPr>
          <p:nvPr/>
        </p:nvSpPr>
        <p:spPr>
          <a:xfrm>
            <a:off x="3263461" y="5610411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DDFF82-445B-717B-2A10-E0CAF13BD6CC}"/>
              </a:ext>
            </a:extLst>
          </p:cNvPr>
          <p:cNvSpPr>
            <a:spLocks noChangeAspect="1"/>
          </p:cNvSpPr>
          <p:nvPr/>
        </p:nvSpPr>
        <p:spPr>
          <a:xfrm>
            <a:off x="2041773" y="5982180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B7FE01-408C-DF68-8EA6-383B759C1016}"/>
              </a:ext>
            </a:extLst>
          </p:cNvPr>
          <p:cNvCxnSpPr>
            <a:cxnSpLocks/>
            <a:stCxn id="14" idx="5"/>
            <a:endCxn id="4" idx="1"/>
          </p:cNvCxnSpPr>
          <p:nvPr/>
        </p:nvCxnSpPr>
        <p:spPr>
          <a:xfrm>
            <a:off x="3799615" y="1904279"/>
            <a:ext cx="752298" cy="5794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F99E99-53A3-1CAE-4693-1DC5C607B67D}"/>
              </a:ext>
            </a:extLst>
          </p:cNvPr>
          <p:cNvCxnSpPr>
            <a:cxnSpLocks/>
            <a:stCxn id="15" idx="6"/>
            <a:endCxn id="14" idx="2"/>
          </p:cNvCxnSpPr>
          <p:nvPr/>
        </p:nvCxnSpPr>
        <p:spPr>
          <a:xfrm flipV="1">
            <a:off x="2526377" y="1774963"/>
            <a:ext cx="961042" cy="392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8BC9C9-CA68-2C9F-4C7E-14BBFED7763F}"/>
              </a:ext>
            </a:extLst>
          </p:cNvPr>
          <p:cNvCxnSpPr>
            <a:cxnSpLocks/>
            <a:stCxn id="16" idx="7"/>
            <a:endCxn id="2" idx="3"/>
          </p:cNvCxnSpPr>
          <p:nvPr/>
        </p:nvCxnSpPr>
        <p:spPr>
          <a:xfrm flipV="1">
            <a:off x="2655693" y="2925223"/>
            <a:ext cx="544194" cy="5848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20A379-FAD3-8F97-6CAF-2F8AAA98938E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2703888" y="4887714"/>
            <a:ext cx="957994" cy="2601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D2F7D3-DC7A-C963-D589-88C0C1050640}"/>
              </a:ext>
            </a:extLst>
          </p:cNvPr>
          <p:cNvCxnSpPr>
            <a:cxnSpLocks/>
            <a:stCxn id="17" idx="5"/>
            <a:endCxn id="19" idx="2"/>
          </p:cNvCxnSpPr>
          <p:nvPr/>
        </p:nvCxnSpPr>
        <p:spPr>
          <a:xfrm>
            <a:off x="2650324" y="5277217"/>
            <a:ext cx="613137" cy="516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E19646-C156-9056-4900-57FFF1030B7F}"/>
              </a:ext>
            </a:extLst>
          </p:cNvPr>
          <p:cNvCxnSpPr>
            <a:cxnSpLocks/>
            <a:stCxn id="19" idx="7"/>
            <a:endCxn id="18" idx="4"/>
          </p:cNvCxnSpPr>
          <p:nvPr/>
        </p:nvCxnSpPr>
        <p:spPr>
          <a:xfrm flipV="1">
            <a:off x="3575657" y="5070594"/>
            <a:ext cx="269105" cy="5933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62CF27-760F-19C7-7863-63ADB3AF68CB}"/>
              </a:ext>
            </a:extLst>
          </p:cNvPr>
          <p:cNvCxnSpPr>
            <a:cxnSpLocks/>
            <a:stCxn id="20" idx="0"/>
            <a:endCxn id="17" idx="4"/>
          </p:cNvCxnSpPr>
          <p:nvPr/>
        </p:nvCxnSpPr>
        <p:spPr>
          <a:xfrm flipV="1">
            <a:off x="2224653" y="5330781"/>
            <a:ext cx="296355" cy="6513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2D1554-16D4-E250-5053-FCC907EE71EB}"/>
              </a:ext>
            </a:extLst>
          </p:cNvPr>
          <p:cNvCxnSpPr>
            <a:cxnSpLocks/>
            <a:stCxn id="20" idx="6"/>
            <a:endCxn id="19" idx="3"/>
          </p:cNvCxnSpPr>
          <p:nvPr/>
        </p:nvCxnSpPr>
        <p:spPr>
          <a:xfrm flipV="1">
            <a:off x="2407533" y="5922607"/>
            <a:ext cx="909492" cy="2424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544327-E262-A171-7251-1D5B86B62174}"/>
              </a:ext>
            </a:extLst>
          </p:cNvPr>
          <p:cNvCxnSpPr>
            <a:cxnSpLocks/>
            <a:stCxn id="14" idx="6"/>
            <a:endCxn id="72" idx="2"/>
          </p:cNvCxnSpPr>
          <p:nvPr/>
        </p:nvCxnSpPr>
        <p:spPr>
          <a:xfrm flipV="1">
            <a:off x="3853179" y="1592083"/>
            <a:ext cx="1175074" cy="1828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8E5740-FA1F-989E-E887-DA2FAE8219CA}"/>
              </a:ext>
            </a:extLst>
          </p:cNvPr>
          <p:cNvSpPr txBox="1"/>
          <p:nvPr/>
        </p:nvSpPr>
        <p:spPr>
          <a:xfrm>
            <a:off x="2504664" y="677068"/>
            <a:ext cx="178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Term Graph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0728EE-5D10-2B78-689B-D97AB84C09FC}"/>
              </a:ext>
            </a:extLst>
          </p:cNvPr>
          <p:cNvSpPr txBox="1"/>
          <p:nvPr/>
        </p:nvSpPr>
        <p:spPr>
          <a:xfrm>
            <a:off x="1587105" y="2592828"/>
            <a:ext cx="917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1</a:t>
            </a:r>
          </a:p>
          <a:p>
            <a:r>
              <a:rPr lang="en-US" sz="1600" dirty="0"/>
              <a:t>Updated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0F1762-EEAA-5260-F8EC-D6699893C157}"/>
              </a:ext>
            </a:extLst>
          </p:cNvPr>
          <p:cNvSpPr txBox="1"/>
          <p:nvPr/>
        </p:nvSpPr>
        <p:spPr>
          <a:xfrm>
            <a:off x="1414887" y="5325421"/>
            <a:ext cx="91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Cluster 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29BAA52-CB46-6015-0C56-09A7376E7A4B}"/>
              </a:ext>
            </a:extLst>
          </p:cNvPr>
          <p:cNvSpPr>
            <a:spLocks noChangeAspect="1"/>
          </p:cNvSpPr>
          <p:nvPr/>
        </p:nvSpPr>
        <p:spPr>
          <a:xfrm>
            <a:off x="5028253" y="1409203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86408E-F267-E8BE-006D-8F6514CFCCD8}"/>
              </a:ext>
            </a:extLst>
          </p:cNvPr>
          <p:cNvSpPr txBox="1"/>
          <p:nvPr/>
        </p:nvSpPr>
        <p:spPr>
          <a:xfrm>
            <a:off x="4369545" y="59570"/>
            <a:ext cx="3234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Figure 6b. After Merging</a:t>
            </a: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E2D01946-D2AF-E1D8-0E7E-9059F918CA53}"/>
              </a:ext>
            </a:extLst>
          </p:cNvPr>
          <p:cNvSpPr/>
          <p:nvPr/>
        </p:nvSpPr>
        <p:spPr>
          <a:xfrm>
            <a:off x="2836597" y="2181864"/>
            <a:ext cx="2342308" cy="1877285"/>
          </a:xfrm>
          <a:custGeom>
            <a:avLst/>
            <a:gdLst>
              <a:gd name="connsiteX0" fmla="*/ 2023199 w 2342308"/>
              <a:gd name="connsiteY0" fmla="*/ 1047111 h 1877285"/>
              <a:gd name="connsiteX1" fmla="*/ 2318474 w 2342308"/>
              <a:gd name="connsiteY1" fmla="*/ 151761 h 1877285"/>
              <a:gd name="connsiteX2" fmla="*/ 1394549 w 2342308"/>
              <a:gd name="connsiteY2" fmla="*/ 8886 h 1877285"/>
              <a:gd name="connsiteX3" fmla="*/ 175349 w 2342308"/>
              <a:gd name="connsiteY3" fmla="*/ 247011 h 1877285"/>
              <a:gd name="connsiteX4" fmla="*/ 41999 w 2342308"/>
              <a:gd name="connsiteY4" fmla="*/ 761361 h 1877285"/>
              <a:gd name="connsiteX5" fmla="*/ 508724 w 2342308"/>
              <a:gd name="connsiteY5" fmla="*/ 1685286 h 1877285"/>
              <a:gd name="connsiteX6" fmla="*/ 1518374 w 2342308"/>
              <a:gd name="connsiteY6" fmla="*/ 1828161 h 1877285"/>
              <a:gd name="connsiteX7" fmla="*/ 2023199 w 2342308"/>
              <a:gd name="connsiteY7" fmla="*/ 1047111 h 1877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2308" h="1877285">
                <a:moveTo>
                  <a:pt x="2023199" y="1047111"/>
                </a:moveTo>
                <a:cubicBezTo>
                  <a:pt x="2156549" y="767711"/>
                  <a:pt x="2423249" y="324798"/>
                  <a:pt x="2318474" y="151761"/>
                </a:cubicBezTo>
                <a:cubicBezTo>
                  <a:pt x="2213699" y="-21276"/>
                  <a:pt x="1751736" y="-6989"/>
                  <a:pt x="1394549" y="8886"/>
                </a:cubicBezTo>
                <a:cubicBezTo>
                  <a:pt x="1037361" y="24761"/>
                  <a:pt x="400774" y="121599"/>
                  <a:pt x="175349" y="247011"/>
                </a:cubicBezTo>
                <a:cubicBezTo>
                  <a:pt x="-50076" y="372423"/>
                  <a:pt x="-13563" y="521649"/>
                  <a:pt x="41999" y="761361"/>
                </a:cubicBezTo>
                <a:cubicBezTo>
                  <a:pt x="97561" y="1001073"/>
                  <a:pt x="262662" y="1507486"/>
                  <a:pt x="508724" y="1685286"/>
                </a:cubicBezTo>
                <a:cubicBezTo>
                  <a:pt x="754786" y="1863086"/>
                  <a:pt x="1264374" y="1932936"/>
                  <a:pt x="1518374" y="1828161"/>
                </a:cubicBezTo>
                <a:cubicBezTo>
                  <a:pt x="1772374" y="1723386"/>
                  <a:pt x="1889849" y="1326511"/>
                  <a:pt x="2023199" y="104711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65B73C9-428E-B984-088B-DD95C7D9BEAA}"/>
              </a:ext>
            </a:extLst>
          </p:cNvPr>
          <p:cNvSpPr>
            <a:spLocks noChangeAspect="1"/>
          </p:cNvSpPr>
          <p:nvPr/>
        </p:nvSpPr>
        <p:spPr>
          <a:xfrm>
            <a:off x="5601779" y="1919022"/>
            <a:ext cx="367460" cy="3674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52D239F-EF2E-3CE1-2992-FC1E4804CEC0}"/>
              </a:ext>
            </a:extLst>
          </p:cNvPr>
          <p:cNvSpPr>
            <a:spLocks noChangeAspect="1"/>
          </p:cNvSpPr>
          <p:nvPr/>
        </p:nvSpPr>
        <p:spPr>
          <a:xfrm>
            <a:off x="6935600" y="2530454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2FB93C-891A-FAD1-59DC-8ABE42EC944E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4864109" y="2232669"/>
            <a:ext cx="791483" cy="2977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686E6C2-51BA-8E22-F88C-2A7AF47398FB}"/>
              </a:ext>
            </a:extLst>
          </p:cNvPr>
          <p:cNvCxnSpPr>
            <a:cxnSpLocks/>
            <a:stCxn id="52" idx="5"/>
            <a:endCxn id="53" idx="2"/>
          </p:cNvCxnSpPr>
          <p:nvPr/>
        </p:nvCxnSpPr>
        <p:spPr>
          <a:xfrm>
            <a:off x="5915426" y="2232669"/>
            <a:ext cx="1020174" cy="4806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657DD64-1C55-0459-3EA3-7BF19C4AC6E7}"/>
                  </a:ext>
                </a:extLst>
              </p:cNvPr>
              <p:cNvSpPr txBox="1"/>
              <p:nvPr/>
            </p:nvSpPr>
            <p:spPr>
              <a:xfrm>
                <a:off x="5785509" y="4282906"/>
                <a:ext cx="3234796" cy="994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𝑐𝑢𝑟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6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5 </a:t>
                </a:r>
              </a:p>
              <a:p>
                <a14:m>
                  <m:oMath xmlns:m="http://schemas.openxmlformats.org/officeDocument/2006/math">
                    <m:r>
                      <a:rPr lang="en-US" sz="2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3 </a:t>
                </a:r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657DD64-1C55-0459-3EA3-7BF19C4AC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509" y="4282906"/>
                <a:ext cx="3234796" cy="994311"/>
              </a:xfrm>
              <a:prstGeom prst="rect">
                <a:avLst/>
              </a:prstGeom>
              <a:blipFill>
                <a:blip r:embed="rId3"/>
                <a:stretch>
                  <a:fillRect t="-1227" b="-9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55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9C08B24-1079-C7E1-CA56-E955E2531C8D}"/>
              </a:ext>
            </a:extLst>
          </p:cNvPr>
          <p:cNvSpPr/>
          <p:nvPr/>
        </p:nvSpPr>
        <p:spPr>
          <a:xfrm>
            <a:off x="472076" y="3615655"/>
            <a:ext cx="2704904" cy="324234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B26A593-B10E-467A-48A7-19CA6DAB8F92}"/>
              </a:ext>
            </a:extLst>
          </p:cNvPr>
          <p:cNvSpPr/>
          <p:nvPr/>
        </p:nvSpPr>
        <p:spPr>
          <a:xfrm>
            <a:off x="3896078" y="3615655"/>
            <a:ext cx="2704904" cy="324234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07F6C94-E012-838F-F281-AF50999105B8}"/>
              </a:ext>
            </a:extLst>
          </p:cNvPr>
          <p:cNvSpPr/>
          <p:nvPr/>
        </p:nvSpPr>
        <p:spPr>
          <a:xfrm>
            <a:off x="7399215" y="3615655"/>
            <a:ext cx="2704904" cy="324234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86408E-F267-E8BE-006D-8F6514CFCCD8}"/>
              </a:ext>
            </a:extLst>
          </p:cNvPr>
          <p:cNvSpPr txBox="1"/>
          <p:nvPr/>
        </p:nvSpPr>
        <p:spPr>
          <a:xfrm>
            <a:off x="2453760" y="-53358"/>
            <a:ext cx="5514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Figure 7. Evolution of the Long Term Graph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0B51E-6D22-D0A8-1F5E-8DC3CCDF1A0E}"/>
              </a:ext>
            </a:extLst>
          </p:cNvPr>
          <p:cNvGrpSpPr/>
          <p:nvPr/>
        </p:nvGrpSpPr>
        <p:grpSpPr>
          <a:xfrm>
            <a:off x="4004931" y="532299"/>
            <a:ext cx="2107404" cy="2768158"/>
            <a:chOff x="3548543" y="3290078"/>
            <a:chExt cx="2107404" cy="27681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0CAE7D-9B84-6B44-8E18-10F70B05CA25}"/>
                </a:ext>
              </a:extLst>
            </p:cNvPr>
            <p:cNvGrpSpPr/>
            <p:nvPr/>
          </p:nvGrpSpPr>
          <p:grpSpPr>
            <a:xfrm>
              <a:off x="3548543" y="3632433"/>
              <a:ext cx="2107404" cy="2425803"/>
              <a:chOff x="1524670" y="1409203"/>
              <a:chExt cx="3869343" cy="447862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8376A02-93C3-4B77-7615-F081EE22A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98349" y="2430147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967C650-DA75-6203-8B75-6FBD9A71C2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7419" y="1592083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7A6036-1BEF-E0BF-9A9B-DE83E79EF5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60617" y="198441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98D8057-F774-A3AA-B1CB-97EA57C4DE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8452" y="4876682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F2A5C28-E788-2A95-33C2-D2A8CCC569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2206" y="4616495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3963133-4882-3933-ACDF-4CC2B6EBFC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3785" y="5522072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J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BB7FE01-408C-DF68-8EA6-383B759C1016}"/>
                  </a:ext>
                </a:extLst>
              </p:cNvPr>
              <p:cNvCxnSpPr>
                <a:cxnSpLocks/>
                <a:stCxn id="14" idx="5"/>
                <a:endCxn id="4" idx="1"/>
              </p:cNvCxnSpPr>
              <p:nvPr/>
            </p:nvCxnSpPr>
            <p:spPr>
              <a:xfrm>
                <a:off x="3799615" y="1904279"/>
                <a:ext cx="752298" cy="5794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5F99E99-53A3-1CAE-4693-1DC5C607B67D}"/>
                  </a:ext>
                </a:extLst>
              </p:cNvPr>
              <p:cNvCxnSpPr>
                <a:cxnSpLocks/>
                <a:stCxn id="15" idx="6"/>
                <a:endCxn id="14" idx="2"/>
              </p:cNvCxnSpPr>
              <p:nvPr/>
            </p:nvCxnSpPr>
            <p:spPr>
              <a:xfrm flipV="1">
                <a:off x="2526377" y="1774963"/>
                <a:ext cx="961042" cy="3923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F20A379-FAD3-8F97-6CAF-2F8AAA98938E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3444212" y="4799375"/>
                <a:ext cx="957994" cy="26018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1D2F7D3-DC7A-C963-D589-88C0C1050640}"/>
                  </a:ext>
                </a:extLst>
              </p:cNvPr>
              <p:cNvCxnSpPr>
                <a:cxnSpLocks/>
                <a:stCxn id="17" idx="5"/>
                <a:endCxn id="19" idx="2"/>
              </p:cNvCxnSpPr>
              <p:nvPr/>
            </p:nvCxnSpPr>
            <p:spPr>
              <a:xfrm>
                <a:off x="3390648" y="5188878"/>
                <a:ext cx="613137" cy="51607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CE19646-C156-9056-4900-57FFF1030B7F}"/>
                  </a:ext>
                </a:extLst>
              </p:cNvPr>
              <p:cNvCxnSpPr>
                <a:cxnSpLocks/>
                <a:stCxn id="19" idx="7"/>
                <a:endCxn id="18" idx="4"/>
              </p:cNvCxnSpPr>
              <p:nvPr/>
            </p:nvCxnSpPr>
            <p:spPr>
              <a:xfrm flipV="1">
                <a:off x="4315981" y="4982255"/>
                <a:ext cx="269105" cy="5933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D544327-E262-A171-7251-1D5B86B62174}"/>
                  </a:ext>
                </a:extLst>
              </p:cNvPr>
              <p:cNvCxnSpPr>
                <a:cxnSpLocks/>
                <a:stCxn id="14" idx="6"/>
                <a:endCxn id="72" idx="2"/>
              </p:cNvCxnSpPr>
              <p:nvPr/>
            </p:nvCxnSpPr>
            <p:spPr>
              <a:xfrm flipV="1">
                <a:off x="3853179" y="1592083"/>
                <a:ext cx="1175074" cy="18288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C0728EE-5D10-2B78-689B-D97AB84C09FC}"/>
                  </a:ext>
                </a:extLst>
              </p:cNvPr>
              <p:cNvSpPr txBox="1"/>
              <p:nvPr/>
            </p:nvSpPr>
            <p:spPr>
              <a:xfrm>
                <a:off x="1524670" y="2603451"/>
                <a:ext cx="2013757" cy="852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Cluster 1</a:t>
                </a:r>
              </a:p>
              <a:p>
                <a:r>
                  <a:rPr lang="en-US" sz="1200" dirty="0" err="1"/>
                  <a:t>Pr_anom</a:t>
                </a:r>
                <a:r>
                  <a:rPr lang="en-US" sz="1200" dirty="0"/>
                  <a:t> = 0.7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0F1762-EEAA-5260-F8EC-D6699893C157}"/>
                  </a:ext>
                </a:extLst>
              </p:cNvPr>
              <p:cNvSpPr txBox="1"/>
              <p:nvPr/>
            </p:nvSpPr>
            <p:spPr>
              <a:xfrm>
                <a:off x="1781006" y="5023241"/>
                <a:ext cx="2013757" cy="852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Cluster 2</a:t>
                </a:r>
              </a:p>
              <a:p>
                <a:r>
                  <a:rPr lang="en-US" sz="1200" dirty="0" err="1"/>
                  <a:t>Pr_anom</a:t>
                </a:r>
                <a:r>
                  <a:rPr lang="en-US" sz="1200" dirty="0"/>
                  <a:t> = 0.5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29BAA52-CB46-6015-0C56-09A7376E7A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28253" y="1409203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5420F6-B5D2-30AA-6B90-2516C73887AF}"/>
                </a:ext>
              </a:extLst>
            </p:cNvPr>
            <p:cNvSpPr txBox="1"/>
            <p:nvPr/>
          </p:nvSpPr>
          <p:spPr>
            <a:xfrm>
              <a:off x="4187225" y="3290078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 frame 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83DC56-1318-D507-3A96-1BB6678F33D7}"/>
              </a:ext>
            </a:extLst>
          </p:cNvPr>
          <p:cNvGrpSpPr/>
          <p:nvPr/>
        </p:nvGrpSpPr>
        <p:grpSpPr>
          <a:xfrm>
            <a:off x="545564" y="532299"/>
            <a:ext cx="2107404" cy="1450872"/>
            <a:chOff x="545564" y="594916"/>
            <a:chExt cx="2107404" cy="145087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D0609-90EA-CD17-4D35-C4B73BD632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5152" y="1490255"/>
              <a:ext cx="199208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CA7A965-E191-9046-624F-103E2D0ED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4558" y="1036326"/>
              <a:ext cx="199208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D34515-40CF-7099-6253-E3081444C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927" y="1248831"/>
              <a:ext cx="199208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9A5F02F-CA5B-FB90-1B22-486D0B3C4250}"/>
                </a:ext>
              </a:extLst>
            </p:cNvPr>
            <p:cNvCxnSpPr>
              <a:cxnSpLocks/>
              <a:stCxn id="56" idx="5"/>
              <a:endCxn id="49" idx="1"/>
            </p:cNvCxnSpPr>
            <p:nvPr/>
          </p:nvCxnSpPr>
          <p:spPr>
            <a:xfrm>
              <a:off x="1784593" y="1205424"/>
              <a:ext cx="409733" cy="31384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62764D4-D49A-1176-E0F5-F568B39591DD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 flipV="1">
              <a:off x="1091135" y="1135381"/>
              <a:ext cx="523423" cy="2125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2C71549-A167-79FE-CDA6-42BD824A9588}"/>
                </a:ext>
              </a:extLst>
            </p:cNvPr>
            <p:cNvCxnSpPr>
              <a:cxnSpLocks/>
              <a:stCxn id="56" idx="6"/>
              <a:endCxn id="79" idx="2"/>
            </p:cNvCxnSpPr>
            <p:nvPr/>
          </p:nvCxnSpPr>
          <p:spPr>
            <a:xfrm flipV="1">
              <a:off x="1813766" y="1036326"/>
              <a:ext cx="639994" cy="990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AC1FBD0-9B6A-3A02-FBB7-1B06A99C5CFE}"/>
                </a:ext>
              </a:extLst>
            </p:cNvPr>
            <p:cNvSpPr txBox="1"/>
            <p:nvPr/>
          </p:nvSpPr>
          <p:spPr>
            <a:xfrm>
              <a:off x="545564" y="1584123"/>
              <a:ext cx="1096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Cluster 1</a:t>
              </a:r>
            </a:p>
            <a:p>
              <a:r>
                <a:rPr lang="en-US" sz="1200" dirty="0" err="1"/>
                <a:t>Pr_anom</a:t>
              </a:r>
              <a:r>
                <a:rPr lang="en-US" sz="1200" dirty="0"/>
                <a:t> = 0.7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FA44478-ED17-BA01-8EB8-748C7B78D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3760" y="937271"/>
              <a:ext cx="199208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16E83B0-FF1E-C6A3-CA5B-DF4362638E80}"/>
                </a:ext>
              </a:extLst>
            </p:cNvPr>
            <p:cNvSpPr txBox="1"/>
            <p:nvPr/>
          </p:nvSpPr>
          <p:spPr>
            <a:xfrm>
              <a:off x="1184246" y="594916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 frame 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C0CCB9-2937-FC69-6FF4-BE90CE81A749}"/>
              </a:ext>
            </a:extLst>
          </p:cNvPr>
          <p:cNvGrpSpPr/>
          <p:nvPr/>
        </p:nvGrpSpPr>
        <p:grpSpPr>
          <a:xfrm>
            <a:off x="7736589" y="3683419"/>
            <a:ext cx="1972036" cy="2978812"/>
            <a:chOff x="7460364" y="3793829"/>
            <a:chExt cx="1972036" cy="297881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F536570-A527-66D2-128D-B47490EFC4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2221" y="6023597"/>
              <a:ext cx="199208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A2FF382-9748-7221-3049-188E3EEBF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33192" y="5882670"/>
              <a:ext cx="199208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F89F72A-7011-5D5F-2164-FAD9F8156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6196" y="6373166"/>
              <a:ext cx="199208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912BF6B-3C33-E212-F0D7-820AEEF14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0814" y="6574531"/>
              <a:ext cx="199208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93EA060-B785-1211-ABFC-E9358D1BFE9E}"/>
                </a:ext>
              </a:extLst>
            </p:cNvPr>
            <p:cNvCxnSpPr>
              <a:cxnSpLocks/>
              <a:stCxn id="95" idx="6"/>
              <a:endCxn id="96" idx="2"/>
            </p:cNvCxnSpPr>
            <p:nvPr/>
          </p:nvCxnSpPr>
          <p:spPr>
            <a:xfrm flipV="1">
              <a:off x="8711429" y="5981725"/>
              <a:ext cx="521763" cy="1409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7615CFF-91A0-D946-89C9-929B16885D86}"/>
                </a:ext>
              </a:extLst>
            </p:cNvPr>
            <p:cNvCxnSpPr>
              <a:cxnSpLocks/>
              <a:stCxn id="95" idx="5"/>
              <a:endCxn id="97" idx="2"/>
            </p:cNvCxnSpPr>
            <p:nvPr/>
          </p:nvCxnSpPr>
          <p:spPr>
            <a:xfrm>
              <a:off x="8682256" y="6192695"/>
              <a:ext cx="333940" cy="2795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A93729-DC76-A7BD-AD77-B779055F5F98}"/>
                </a:ext>
              </a:extLst>
            </p:cNvPr>
            <p:cNvCxnSpPr>
              <a:cxnSpLocks/>
              <a:stCxn id="97" idx="7"/>
              <a:endCxn id="96" idx="4"/>
            </p:cNvCxnSpPr>
            <p:nvPr/>
          </p:nvCxnSpPr>
          <p:spPr>
            <a:xfrm flipV="1">
              <a:off x="9186230" y="6080780"/>
              <a:ext cx="146566" cy="3213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B5BA97C-40E7-2C6D-4D92-9E7C847686B8}"/>
                </a:ext>
              </a:extLst>
            </p:cNvPr>
            <p:cNvCxnSpPr>
              <a:cxnSpLocks/>
              <a:stCxn id="98" idx="0"/>
              <a:endCxn id="95" idx="4"/>
            </p:cNvCxnSpPr>
            <p:nvPr/>
          </p:nvCxnSpPr>
          <p:spPr>
            <a:xfrm flipV="1">
              <a:off x="8450418" y="6221707"/>
              <a:ext cx="161407" cy="3528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EAFB175-24CA-4865-02DC-286B572BF55A}"/>
                </a:ext>
              </a:extLst>
            </p:cNvPr>
            <p:cNvCxnSpPr>
              <a:cxnSpLocks/>
              <a:stCxn id="98" idx="6"/>
              <a:endCxn id="97" idx="3"/>
            </p:cNvCxnSpPr>
            <p:nvPr/>
          </p:nvCxnSpPr>
          <p:spPr>
            <a:xfrm flipV="1">
              <a:off x="8550022" y="6542264"/>
              <a:ext cx="495347" cy="1313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CCACEFF-1DDE-24D8-982A-D4715C4AECDF}"/>
                </a:ext>
              </a:extLst>
            </p:cNvPr>
            <p:cNvSpPr txBox="1"/>
            <p:nvPr/>
          </p:nvSpPr>
          <p:spPr>
            <a:xfrm>
              <a:off x="7460364" y="6148153"/>
              <a:ext cx="1096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Cluster 2</a:t>
              </a:r>
            </a:p>
            <a:p>
              <a:r>
                <a:rPr lang="en-US" sz="1200" dirty="0" err="1"/>
                <a:t>Pr_anom</a:t>
              </a:r>
              <a:r>
                <a:rPr lang="en-US" sz="1200" dirty="0"/>
                <a:t> = 0.7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F812D4-501A-A3F0-56CE-2F24BA6B58C6}"/>
                </a:ext>
              </a:extLst>
            </p:cNvPr>
            <p:cNvSpPr txBox="1"/>
            <p:nvPr/>
          </p:nvSpPr>
          <p:spPr>
            <a:xfrm>
              <a:off x="8055432" y="3793829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 frame 6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4FEA467-524E-8EC2-7D21-36FD7994BCFC}"/>
              </a:ext>
            </a:extLst>
          </p:cNvPr>
          <p:cNvGrpSpPr/>
          <p:nvPr/>
        </p:nvGrpSpPr>
        <p:grpSpPr>
          <a:xfrm>
            <a:off x="7607722" y="532299"/>
            <a:ext cx="2107404" cy="2876740"/>
            <a:chOff x="3548543" y="3290078"/>
            <a:chExt cx="2107404" cy="287674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FE303CD-EF73-4731-058B-734327D46301}"/>
                </a:ext>
              </a:extLst>
            </p:cNvPr>
            <p:cNvGrpSpPr/>
            <p:nvPr/>
          </p:nvGrpSpPr>
          <p:grpSpPr>
            <a:xfrm>
              <a:off x="3548543" y="3632433"/>
              <a:ext cx="2107404" cy="2534385"/>
              <a:chOff x="1524670" y="1409203"/>
              <a:chExt cx="3869343" cy="4679098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C853535B-C097-32E3-CFA0-3D02530B8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46323" y="2613027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8797FD9-1CF2-7325-198F-4E797011BB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6359" y="3402991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1E36636-3515-3C46-0610-DAD708FE60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98349" y="2430147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DB402BB-844B-F82B-7DE9-8239DCBB9BF9}"/>
                  </a:ext>
                </a:extLst>
              </p:cNvPr>
              <p:cNvCxnSpPr>
                <a:stCxn id="120" idx="6"/>
                <a:endCxn id="122" idx="2"/>
              </p:cNvCxnSpPr>
              <p:nvPr/>
            </p:nvCxnSpPr>
            <p:spPr>
              <a:xfrm flipV="1">
                <a:off x="3512083" y="2613027"/>
                <a:ext cx="986266" cy="18288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4E252E9-4A99-68F4-739A-F1B901646004}"/>
                  </a:ext>
                </a:extLst>
              </p:cNvPr>
              <p:cNvCxnSpPr>
                <a:cxnSpLocks/>
                <a:stCxn id="120" idx="5"/>
                <a:endCxn id="121" idx="1"/>
              </p:cNvCxnSpPr>
              <p:nvPr/>
            </p:nvCxnSpPr>
            <p:spPr>
              <a:xfrm>
                <a:off x="3458519" y="2925223"/>
                <a:ext cx="341404" cy="5313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E1EFC79-F878-0E77-2706-D1FFFFA79D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7419" y="1592083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3D52639B-2DB6-1CC7-35E1-39153BC9A7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60617" y="1984419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6946122-9A58-1FA2-4BB3-DA769ECA7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3497" y="3456555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2076973-6A66-BC3E-4D9D-21E4DA8A1C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8452" y="4876682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BDE3462-267E-35C9-E8E2-911AC4685A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2206" y="4616495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EEBD608-F815-9285-E36B-8512C0EDDF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3785" y="5522072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J</a:t>
                </a: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35A6A43-FE26-7E87-2611-14022D06076B}"/>
                  </a:ext>
                </a:extLst>
              </p:cNvPr>
              <p:cNvCxnSpPr>
                <a:cxnSpLocks/>
                <a:stCxn id="125" idx="5"/>
                <a:endCxn id="122" idx="1"/>
              </p:cNvCxnSpPr>
              <p:nvPr/>
            </p:nvCxnSpPr>
            <p:spPr>
              <a:xfrm>
                <a:off x="3799615" y="1904279"/>
                <a:ext cx="752298" cy="57943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B72F86E-6AAE-B264-DD8A-1C9115DEE2CC}"/>
                  </a:ext>
                </a:extLst>
              </p:cNvPr>
              <p:cNvCxnSpPr>
                <a:cxnSpLocks/>
                <a:stCxn id="126" idx="6"/>
                <a:endCxn id="125" idx="2"/>
              </p:cNvCxnSpPr>
              <p:nvPr/>
            </p:nvCxnSpPr>
            <p:spPr>
              <a:xfrm flipV="1">
                <a:off x="2526377" y="1774963"/>
                <a:ext cx="961042" cy="3923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2ACA27D5-4EF9-D6BC-FB24-5A86551A4CE1}"/>
                  </a:ext>
                </a:extLst>
              </p:cNvPr>
              <p:cNvCxnSpPr>
                <a:cxnSpLocks/>
                <a:stCxn id="127" idx="7"/>
                <a:endCxn id="120" idx="3"/>
              </p:cNvCxnSpPr>
              <p:nvPr/>
            </p:nvCxnSpPr>
            <p:spPr>
              <a:xfrm flipV="1">
                <a:off x="2655693" y="2925223"/>
                <a:ext cx="544194" cy="5848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652BDD5-5E80-4988-4513-D47C30CE905C}"/>
                  </a:ext>
                </a:extLst>
              </p:cNvPr>
              <p:cNvCxnSpPr>
                <a:cxnSpLocks/>
                <a:stCxn id="128" idx="6"/>
                <a:endCxn id="129" idx="2"/>
              </p:cNvCxnSpPr>
              <p:nvPr/>
            </p:nvCxnSpPr>
            <p:spPr>
              <a:xfrm flipV="1">
                <a:off x="3444212" y="4799375"/>
                <a:ext cx="957994" cy="26018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7E9EB7C-66CA-C10F-ECCC-CC5932664ABA}"/>
                  </a:ext>
                </a:extLst>
              </p:cNvPr>
              <p:cNvCxnSpPr>
                <a:cxnSpLocks/>
                <a:stCxn id="128" idx="5"/>
                <a:endCxn id="130" idx="2"/>
              </p:cNvCxnSpPr>
              <p:nvPr/>
            </p:nvCxnSpPr>
            <p:spPr>
              <a:xfrm>
                <a:off x="3390648" y="5188878"/>
                <a:ext cx="613137" cy="51607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588534A-A5DA-3187-BF5C-A6EB3B75DF20}"/>
                  </a:ext>
                </a:extLst>
              </p:cNvPr>
              <p:cNvCxnSpPr>
                <a:cxnSpLocks/>
                <a:stCxn id="130" idx="7"/>
                <a:endCxn id="129" idx="4"/>
              </p:cNvCxnSpPr>
              <p:nvPr/>
            </p:nvCxnSpPr>
            <p:spPr>
              <a:xfrm flipV="1">
                <a:off x="4315981" y="4982255"/>
                <a:ext cx="269105" cy="5933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601A007-6A97-5CDE-3A5F-5C2A40E15D2B}"/>
                  </a:ext>
                </a:extLst>
              </p:cNvPr>
              <p:cNvCxnSpPr>
                <a:cxnSpLocks/>
                <a:stCxn id="125" idx="6"/>
                <a:endCxn id="143" idx="2"/>
              </p:cNvCxnSpPr>
              <p:nvPr/>
            </p:nvCxnSpPr>
            <p:spPr>
              <a:xfrm flipV="1">
                <a:off x="3853179" y="1592083"/>
                <a:ext cx="1175074" cy="18288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3607E2D-A804-A5A5-6890-5B7D83DA0EF7}"/>
                  </a:ext>
                </a:extLst>
              </p:cNvPr>
              <p:cNvSpPr txBox="1"/>
              <p:nvPr/>
            </p:nvSpPr>
            <p:spPr>
              <a:xfrm>
                <a:off x="1524670" y="2603451"/>
                <a:ext cx="2157974" cy="852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Cluster 1</a:t>
                </a:r>
              </a:p>
              <a:p>
                <a:r>
                  <a:rPr lang="en-US" sz="1200" dirty="0" err="1"/>
                  <a:t>Pr_anom</a:t>
                </a:r>
                <a:r>
                  <a:rPr lang="en-US" sz="1200" dirty="0"/>
                  <a:t> = 0.85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CD7E256-E70C-1218-8649-146B8D58D22A}"/>
                  </a:ext>
                </a:extLst>
              </p:cNvPr>
              <p:cNvSpPr txBox="1"/>
              <p:nvPr/>
            </p:nvSpPr>
            <p:spPr>
              <a:xfrm>
                <a:off x="1886317" y="5235954"/>
                <a:ext cx="2013757" cy="852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Cluster 2</a:t>
                </a:r>
              </a:p>
              <a:p>
                <a:r>
                  <a:rPr lang="en-US" sz="1200" dirty="0" err="1"/>
                  <a:t>Pr_anom</a:t>
                </a:r>
                <a:r>
                  <a:rPr lang="en-US" sz="1200" dirty="0"/>
                  <a:t> = 0.6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EB1A019-E762-0864-7865-559E05E0FF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28253" y="1409203"/>
                <a:ext cx="365760" cy="3657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19B8749-006F-BD80-C761-73E8C692FC1D}"/>
                </a:ext>
              </a:extLst>
            </p:cNvPr>
            <p:cNvSpPr txBox="1"/>
            <p:nvPr/>
          </p:nvSpPr>
          <p:spPr>
            <a:xfrm>
              <a:off x="4187225" y="3290078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 frame 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73C4D8-B7A6-DF1F-16C0-58100B18061C}"/>
              </a:ext>
            </a:extLst>
          </p:cNvPr>
          <p:cNvGrpSpPr/>
          <p:nvPr/>
        </p:nvGrpSpPr>
        <p:grpSpPr>
          <a:xfrm>
            <a:off x="638087" y="3692708"/>
            <a:ext cx="2205166" cy="2969523"/>
            <a:chOff x="638087" y="3692708"/>
            <a:chExt cx="2205166" cy="2969523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298D699-562B-1133-44EB-941C95959A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2279" y="4687102"/>
              <a:ext cx="208449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E27BD4F-AA54-CAA0-DCA2-935B9579FF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04243" y="5114978"/>
              <a:ext cx="208449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29FF895-58EC-B392-4FE7-74C3DD820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2808" y="4588047"/>
              <a:ext cx="208449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50C9B5C-B557-DAC8-68AE-224A6E0D4F88}"/>
                </a:ext>
              </a:extLst>
            </p:cNvPr>
            <p:cNvCxnSpPr>
              <a:stCxn id="151" idx="6"/>
              <a:endCxn id="153" idx="2"/>
            </p:cNvCxnSpPr>
            <p:nvPr/>
          </p:nvCxnSpPr>
          <p:spPr>
            <a:xfrm flipV="1">
              <a:off x="1770728" y="4687102"/>
              <a:ext cx="562080" cy="990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FF73761-67CF-A836-E029-52827436BCB5}"/>
                </a:ext>
              </a:extLst>
            </p:cNvPr>
            <p:cNvCxnSpPr>
              <a:cxnSpLocks/>
              <a:stCxn id="151" idx="5"/>
              <a:endCxn id="152" idx="1"/>
            </p:cNvCxnSpPr>
            <p:nvPr/>
          </p:nvCxnSpPr>
          <p:spPr>
            <a:xfrm>
              <a:off x="1740201" y="4856200"/>
              <a:ext cx="194569" cy="287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C2BB86E-17B6-5BB0-DBC3-5DEC644A0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6672" y="4134118"/>
              <a:ext cx="208449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64A59349-CB11-61A3-2EE1-092C1956B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0518" y="4346623"/>
              <a:ext cx="208449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5BF34A7-80FB-3913-2BB3-4CAC867EBF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4742" y="5143990"/>
              <a:ext cx="208449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329C1D02-781A-D015-225C-CCD37C56C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0773" y="5913187"/>
              <a:ext cx="208449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090FC9E-3092-93D2-0F06-130359A420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5190" y="5772260"/>
              <a:ext cx="208449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D88221C9-279E-92EF-8151-E6163936D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8127" y="6262756"/>
              <a:ext cx="208449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2590F42-6DC0-4474-BE8E-02D556734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1879" y="6464121"/>
              <a:ext cx="208449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DE0B48C-0365-DF0C-D7B2-F641060787CB}"/>
                </a:ext>
              </a:extLst>
            </p:cNvPr>
            <p:cNvCxnSpPr>
              <a:cxnSpLocks/>
              <a:stCxn id="156" idx="5"/>
              <a:endCxn id="153" idx="1"/>
            </p:cNvCxnSpPr>
            <p:nvPr/>
          </p:nvCxnSpPr>
          <p:spPr>
            <a:xfrm>
              <a:off x="1934594" y="4303216"/>
              <a:ext cx="428740" cy="31384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1B49CDF-4D91-697B-CEB7-24EEE00DF0D6}"/>
                </a:ext>
              </a:extLst>
            </p:cNvPr>
            <p:cNvCxnSpPr>
              <a:cxnSpLocks/>
              <a:stCxn id="157" idx="6"/>
              <a:endCxn id="156" idx="2"/>
            </p:cNvCxnSpPr>
            <p:nvPr/>
          </p:nvCxnSpPr>
          <p:spPr>
            <a:xfrm flipV="1">
              <a:off x="1208967" y="4233173"/>
              <a:ext cx="547705" cy="2125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15E3832-B004-A9FF-4480-168CB7E66E77}"/>
                </a:ext>
              </a:extLst>
            </p:cNvPr>
            <p:cNvCxnSpPr>
              <a:cxnSpLocks/>
              <a:stCxn id="158" idx="7"/>
              <a:endCxn id="151" idx="3"/>
            </p:cNvCxnSpPr>
            <p:nvPr/>
          </p:nvCxnSpPr>
          <p:spPr>
            <a:xfrm flipV="1">
              <a:off x="1282665" y="4856200"/>
              <a:ext cx="310140" cy="3168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E72AB1C-466F-9314-AF06-69E49B2537E1}"/>
                </a:ext>
              </a:extLst>
            </p:cNvPr>
            <p:cNvCxnSpPr>
              <a:cxnSpLocks/>
              <a:stCxn id="159" idx="6"/>
              <a:endCxn id="160" idx="2"/>
            </p:cNvCxnSpPr>
            <p:nvPr/>
          </p:nvCxnSpPr>
          <p:spPr>
            <a:xfrm flipV="1">
              <a:off x="1989223" y="5871315"/>
              <a:ext cx="545968" cy="1409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D433818-C267-3196-54C8-C919C8DC8E4C}"/>
                </a:ext>
              </a:extLst>
            </p:cNvPr>
            <p:cNvCxnSpPr>
              <a:cxnSpLocks/>
              <a:stCxn id="159" idx="5"/>
              <a:endCxn id="161" idx="2"/>
            </p:cNvCxnSpPr>
            <p:nvPr/>
          </p:nvCxnSpPr>
          <p:spPr>
            <a:xfrm>
              <a:off x="1958696" y="6082285"/>
              <a:ext cx="349431" cy="2795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915469-9FE4-13E0-6AAD-53769A784887}"/>
                </a:ext>
              </a:extLst>
            </p:cNvPr>
            <p:cNvCxnSpPr>
              <a:cxnSpLocks/>
              <a:stCxn id="161" idx="7"/>
              <a:endCxn id="160" idx="4"/>
            </p:cNvCxnSpPr>
            <p:nvPr/>
          </p:nvCxnSpPr>
          <p:spPr>
            <a:xfrm flipV="1">
              <a:off x="2486050" y="5970370"/>
              <a:ext cx="153365" cy="3213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481FBE3-D933-91E7-6A63-8622C34CB92C}"/>
                </a:ext>
              </a:extLst>
            </p:cNvPr>
            <p:cNvCxnSpPr>
              <a:cxnSpLocks/>
              <a:stCxn id="162" idx="0"/>
              <a:endCxn id="159" idx="4"/>
            </p:cNvCxnSpPr>
            <p:nvPr/>
          </p:nvCxnSpPr>
          <p:spPr>
            <a:xfrm flipV="1">
              <a:off x="1716103" y="6111297"/>
              <a:ext cx="168895" cy="3528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E6C78DC-EEC3-DE66-2C3F-08004D5019C2}"/>
                </a:ext>
              </a:extLst>
            </p:cNvPr>
            <p:cNvCxnSpPr>
              <a:cxnSpLocks/>
              <a:stCxn id="162" idx="6"/>
              <a:endCxn id="161" idx="3"/>
            </p:cNvCxnSpPr>
            <p:nvPr/>
          </p:nvCxnSpPr>
          <p:spPr>
            <a:xfrm flipV="1">
              <a:off x="1820328" y="6431854"/>
              <a:ext cx="518326" cy="1313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FA227B2-BB3A-3D7A-D1E4-280A48FA696F}"/>
                </a:ext>
              </a:extLst>
            </p:cNvPr>
            <p:cNvCxnSpPr>
              <a:cxnSpLocks/>
              <a:stCxn id="156" idx="6"/>
              <a:endCxn id="174" idx="2"/>
            </p:cNvCxnSpPr>
            <p:nvPr/>
          </p:nvCxnSpPr>
          <p:spPr>
            <a:xfrm flipV="1">
              <a:off x="1965121" y="4134118"/>
              <a:ext cx="669683" cy="990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395A956-E490-692D-8DDF-D54BFAF7C6AF}"/>
                </a:ext>
              </a:extLst>
            </p:cNvPr>
            <p:cNvSpPr txBox="1"/>
            <p:nvPr/>
          </p:nvSpPr>
          <p:spPr>
            <a:xfrm>
              <a:off x="638087" y="4681915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Cluster 1</a:t>
              </a:r>
            </a:p>
            <a:p>
              <a:r>
                <a:rPr lang="en-US" sz="1200" dirty="0" err="1"/>
                <a:t>Pr_anom</a:t>
              </a:r>
              <a:r>
                <a:rPr lang="en-US" sz="1200" dirty="0"/>
                <a:t> = 0.85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ED929F4-49A1-93C5-D246-789A370C1909}"/>
                </a:ext>
              </a:extLst>
            </p:cNvPr>
            <p:cNvSpPr txBox="1"/>
            <p:nvPr/>
          </p:nvSpPr>
          <p:spPr>
            <a:xfrm>
              <a:off x="664789" y="6003008"/>
              <a:ext cx="1147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Cluster 2</a:t>
              </a:r>
            </a:p>
            <a:p>
              <a:r>
                <a:rPr lang="en-US" sz="1200" dirty="0" err="1"/>
                <a:t>Pr_anom</a:t>
              </a:r>
              <a:r>
                <a:rPr lang="en-US" sz="1200" dirty="0"/>
                <a:t> = 0.7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478EDC9-1378-FFA8-E95B-711CF8488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4804" y="4035063"/>
              <a:ext cx="208449" cy="1981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B95109E-399E-60C0-D9F6-633CFE6EF06E}"/>
                </a:ext>
              </a:extLst>
            </p:cNvPr>
            <p:cNvSpPr txBox="1"/>
            <p:nvPr/>
          </p:nvSpPr>
          <p:spPr>
            <a:xfrm>
              <a:off x="1306397" y="3692708"/>
              <a:ext cx="1062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 frame 4</a:t>
              </a:r>
            </a:p>
          </p:txBody>
        </p:sp>
      </p:grpSp>
      <p:sp>
        <p:nvSpPr>
          <p:cNvPr id="182" name="Oval 181">
            <a:extLst>
              <a:ext uri="{FF2B5EF4-FFF2-40B4-BE49-F238E27FC236}">
                <a16:creationId xmlns:a16="http://schemas.microsoft.com/office/drawing/2014/main" id="{04B9B892-B6E3-6FE2-FC2B-7F6749F63E41}"/>
              </a:ext>
            </a:extLst>
          </p:cNvPr>
          <p:cNvSpPr>
            <a:spLocks noChangeAspect="1"/>
          </p:cNvSpPr>
          <p:nvPr/>
        </p:nvSpPr>
        <p:spPr>
          <a:xfrm>
            <a:off x="4989930" y="4687102"/>
            <a:ext cx="199208" cy="19811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8C623450-81D8-17F4-458D-8D6C0154FCE2}"/>
              </a:ext>
            </a:extLst>
          </p:cNvPr>
          <p:cNvSpPr>
            <a:spLocks noChangeAspect="1"/>
          </p:cNvSpPr>
          <p:nvPr/>
        </p:nvSpPr>
        <p:spPr>
          <a:xfrm>
            <a:off x="5316735" y="5114978"/>
            <a:ext cx="199208" cy="19811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5F43444-D417-1E07-374D-A5088BF2D58D}"/>
              </a:ext>
            </a:extLst>
          </p:cNvPr>
          <p:cNvSpPr>
            <a:spLocks noChangeAspect="1"/>
          </p:cNvSpPr>
          <p:nvPr/>
        </p:nvSpPr>
        <p:spPr>
          <a:xfrm>
            <a:off x="5726300" y="4588047"/>
            <a:ext cx="199208" cy="19811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50D2DA3-28FB-6D0F-4935-7913F80EC5EA}"/>
              </a:ext>
            </a:extLst>
          </p:cNvPr>
          <p:cNvCxnSpPr>
            <a:stCxn id="182" idx="6"/>
            <a:endCxn id="184" idx="2"/>
          </p:cNvCxnSpPr>
          <p:nvPr/>
        </p:nvCxnSpPr>
        <p:spPr>
          <a:xfrm flipV="1">
            <a:off x="5189138" y="4687102"/>
            <a:ext cx="537161" cy="990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52E4585-9181-054E-D885-95A60773F39B}"/>
              </a:ext>
            </a:extLst>
          </p:cNvPr>
          <p:cNvCxnSpPr>
            <a:cxnSpLocks/>
            <a:stCxn id="182" idx="5"/>
            <a:endCxn id="183" idx="1"/>
          </p:cNvCxnSpPr>
          <p:nvPr/>
        </p:nvCxnSpPr>
        <p:spPr>
          <a:xfrm>
            <a:off x="5159965" y="4856200"/>
            <a:ext cx="185943" cy="2877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384906C5-5655-1F80-5441-3E9415FE3416}"/>
              </a:ext>
            </a:extLst>
          </p:cNvPr>
          <p:cNvSpPr>
            <a:spLocks noChangeAspect="1"/>
          </p:cNvSpPr>
          <p:nvPr/>
        </p:nvSpPr>
        <p:spPr>
          <a:xfrm>
            <a:off x="5175705" y="4134118"/>
            <a:ext cx="199208" cy="19811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E630723B-6663-7BBB-0F2A-2149BFA87116}"/>
              </a:ext>
            </a:extLst>
          </p:cNvPr>
          <p:cNvSpPr>
            <a:spLocks noChangeAspect="1"/>
          </p:cNvSpPr>
          <p:nvPr/>
        </p:nvSpPr>
        <p:spPr>
          <a:xfrm>
            <a:off x="4453074" y="4346623"/>
            <a:ext cx="199208" cy="19811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C3C0E42-57D8-F690-DA85-F6EFFC77C658}"/>
              </a:ext>
            </a:extLst>
          </p:cNvPr>
          <p:cNvSpPr>
            <a:spLocks noChangeAspect="1"/>
          </p:cNvSpPr>
          <p:nvPr/>
        </p:nvSpPr>
        <p:spPr>
          <a:xfrm>
            <a:off x="4552678" y="5143990"/>
            <a:ext cx="199208" cy="19811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35A245E-2909-B539-54C1-CF5E89FBCAEF}"/>
              </a:ext>
            </a:extLst>
          </p:cNvPr>
          <p:cNvSpPr>
            <a:spLocks noChangeAspect="1"/>
          </p:cNvSpPr>
          <p:nvPr/>
        </p:nvSpPr>
        <p:spPr>
          <a:xfrm>
            <a:off x="5248240" y="5913187"/>
            <a:ext cx="199208" cy="19811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564D242-561B-A38A-3877-71CC23672C1D}"/>
              </a:ext>
            </a:extLst>
          </p:cNvPr>
          <p:cNvSpPr>
            <a:spLocks noChangeAspect="1"/>
          </p:cNvSpPr>
          <p:nvPr/>
        </p:nvSpPr>
        <p:spPr>
          <a:xfrm>
            <a:off x="5969211" y="5772260"/>
            <a:ext cx="199208" cy="19811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3D6A02E-CC86-51E5-8729-FFAB959B02AD}"/>
              </a:ext>
            </a:extLst>
          </p:cNvPr>
          <p:cNvSpPr>
            <a:spLocks noChangeAspect="1"/>
          </p:cNvSpPr>
          <p:nvPr/>
        </p:nvSpPr>
        <p:spPr>
          <a:xfrm>
            <a:off x="5752215" y="6262756"/>
            <a:ext cx="199208" cy="19811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3AD1BB9-DE3C-8D75-7621-3A3C5FE33EDD}"/>
              </a:ext>
            </a:extLst>
          </p:cNvPr>
          <p:cNvSpPr>
            <a:spLocks noChangeAspect="1"/>
          </p:cNvSpPr>
          <p:nvPr/>
        </p:nvSpPr>
        <p:spPr>
          <a:xfrm>
            <a:off x="5086833" y="6464121"/>
            <a:ext cx="199208" cy="19811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5B581B0-C7CC-E503-5981-A35C6FD5C99A}"/>
              </a:ext>
            </a:extLst>
          </p:cNvPr>
          <p:cNvCxnSpPr>
            <a:cxnSpLocks/>
            <a:stCxn id="187" idx="5"/>
            <a:endCxn id="184" idx="1"/>
          </p:cNvCxnSpPr>
          <p:nvPr/>
        </p:nvCxnSpPr>
        <p:spPr>
          <a:xfrm>
            <a:off x="5345740" y="4303216"/>
            <a:ext cx="409733" cy="313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C7ECC1B-4EEC-CACC-3976-DE9C2873820F}"/>
              </a:ext>
            </a:extLst>
          </p:cNvPr>
          <p:cNvCxnSpPr>
            <a:cxnSpLocks/>
            <a:stCxn id="188" idx="6"/>
            <a:endCxn id="187" idx="2"/>
          </p:cNvCxnSpPr>
          <p:nvPr/>
        </p:nvCxnSpPr>
        <p:spPr>
          <a:xfrm flipV="1">
            <a:off x="4652282" y="4233173"/>
            <a:ext cx="523423" cy="2125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1775839-0CC2-234A-54C8-7DC5E3D44B01}"/>
              </a:ext>
            </a:extLst>
          </p:cNvPr>
          <p:cNvCxnSpPr>
            <a:cxnSpLocks/>
            <a:stCxn id="189" idx="7"/>
            <a:endCxn id="182" idx="3"/>
          </p:cNvCxnSpPr>
          <p:nvPr/>
        </p:nvCxnSpPr>
        <p:spPr>
          <a:xfrm flipV="1">
            <a:off x="4722713" y="4856200"/>
            <a:ext cx="296391" cy="3168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5971D51-5EE2-399A-19F7-3F3BD45920C4}"/>
              </a:ext>
            </a:extLst>
          </p:cNvPr>
          <p:cNvCxnSpPr>
            <a:cxnSpLocks/>
            <a:stCxn id="190" idx="6"/>
            <a:endCxn id="191" idx="2"/>
          </p:cNvCxnSpPr>
          <p:nvPr/>
        </p:nvCxnSpPr>
        <p:spPr>
          <a:xfrm flipV="1">
            <a:off x="5447448" y="5871315"/>
            <a:ext cx="521763" cy="1409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3B7A084-4633-D9D4-14A9-923D70C009E9}"/>
              </a:ext>
            </a:extLst>
          </p:cNvPr>
          <p:cNvCxnSpPr>
            <a:cxnSpLocks/>
            <a:stCxn id="190" idx="5"/>
            <a:endCxn id="192" idx="2"/>
          </p:cNvCxnSpPr>
          <p:nvPr/>
        </p:nvCxnSpPr>
        <p:spPr>
          <a:xfrm>
            <a:off x="5418275" y="6082285"/>
            <a:ext cx="333940" cy="2795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DF76097-F499-1721-EEC6-AD9637B725F3}"/>
              </a:ext>
            </a:extLst>
          </p:cNvPr>
          <p:cNvCxnSpPr>
            <a:cxnSpLocks/>
            <a:stCxn id="192" idx="7"/>
            <a:endCxn id="191" idx="4"/>
          </p:cNvCxnSpPr>
          <p:nvPr/>
        </p:nvCxnSpPr>
        <p:spPr>
          <a:xfrm flipV="1">
            <a:off x="5922249" y="5970370"/>
            <a:ext cx="146566" cy="3213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EA18300-C2DF-E45E-0AAD-92BD93CED1CD}"/>
              </a:ext>
            </a:extLst>
          </p:cNvPr>
          <p:cNvCxnSpPr>
            <a:cxnSpLocks/>
            <a:stCxn id="193" idx="0"/>
            <a:endCxn id="190" idx="4"/>
          </p:cNvCxnSpPr>
          <p:nvPr/>
        </p:nvCxnSpPr>
        <p:spPr>
          <a:xfrm flipV="1">
            <a:off x="5186437" y="6111297"/>
            <a:ext cx="161407" cy="3528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FE214EFE-064D-DE87-F27F-7C18BA0710B3}"/>
              </a:ext>
            </a:extLst>
          </p:cNvPr>
          <p:cNvCxnSpPr>
            <a:cxnSpLocks/>
            <a:stCxn id="193" idx="6"/>
            <a:endCxn id="192" idx="3"/>
          </p:cNvCxnSpPr>
          <p:nvPr/>
        </p:nvCxnSpPr>
        <p:spPr>
          <a:xfrm flipV="1">
            <a:off x="5286041" y="6431854"/>
            <a:ext cx="495347" cy="131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8874B46-20ED-3148-91B2-D9AA03A73DB9}"/>
              </a:ext>
            </a:extLst>
          </p:cNvPr>
          <p:cNvCxnSpPr>
            <a:cxnSpLocks/>
            <a:stCxn id="187" idx="6"/>
            <a:endCxn id="205" idx="2"/>
          </p:cNvCxnSpPr>
          <p:nvPr/>
        </p:nvCxnSpPr>
        <p:spPr>
          <a:xfrm flipV="1">
            <a:off x="5374913" y="4134118"/>
            <a:ext cx="639994" cy="990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710430BB-4A19-4CFD-977B-C9FD6A99DB71}"/>
              </a:ext>
            </a:extLst>
          </p:cNvPr>
          <p:cNvSpPr txBox="1"/>
          <p:nvPr/>
        </p:nvSpPr>
        <p:spPr>
          <a:xfrm>
            <a:off x="4106711" y="4681915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Cluster 1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Pr_anom</a:t>
            </a:r>
            <a:r>
              <a:rPr lang="en-US" sz="1200" dirty="0">
                <a:solidFill>
                  <a:srgbClr val="FF0000"/>
                </a:solidFill>
              </a:rPr>
              <a:t> = 0.95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409858D-4FC3-C1D8-8C5C-4E83A6E7A6BC}"/>
              </a:ext>
            </a:extLst>
          </p:cNvPr>
          <p:cNvSpPr txBox="1"/>
          <p:nvPr/>
        </p:nvSpPr>
        <p:spPr>
          <a:xfrm>
            <a:off x="4208269" y="6012242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Cluster 2</a:t>
            </a:r>
          </a:p>
          <a:p>
            <a:r>
              <a:rPr lang="en-US" sz="1200" dirty="0" err="1"/>
              <a:t>Pr_anom</a:t>
            </a:r>
            <a:r>
              <a:rPr lang="en-US" sz="1200" dirty="0"/>
              <a:t> = 0.7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CE2360-F832-7539-CB6E-A6D2776840B4}"/>
              </a:ext>
            </a:extLst>
          </p:cNvPr>
          <p:cNvSpPr>
            <a:spLocks noChangeAspect="1"/>
          </p:cNvSpPr>
          <p:nvPr/>
        </p:nvSpPr>
        <p:spPr>
          <a:xfrm>
            <a:off x="6014907" y="4035063"/>
            <a:ext cx="199208" cy="19811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1EE918C-0515-233E-7317-30B6AD6CA95A}"/>
              </a:ext>
            </a:extLst>
          </p:cNvPr>
          <p:cNvSpPr>
            <a:spLocks noChangeAspect="1"/>
          </p:cNvSpPr>
          <p:nvPr/>
        </p:nvSpPr>
        <p:spPr>
          <a:xfrm>
            <a:off x="6327273" y="4311201"/>
            <a:ext cx="200134" cy="19903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E7F2333A-36B5-0D42-1C9E-45614BB64F13}"/>
              </a:ext>
            </a:extLst>
          </p:cNvPr>
          <p:cNvSpPr>
            <a:spLocks noChangeAspect="1"/>
          </p:cNvSpPr>
          <p:nvPr/>
        </p:nvSpPr>
        <p:spPr>
          <a:xfrm>
            <a:off x="6227669" y="5073947"/>
            <a:ext cx="199208" cy="19811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6EE2CF6-8AAA-D63F-38C2-8A6EFFFA92DE}"/>
              </a:ext>
            </a:extLst>
          </p:cNvPr>
          <p:cNvCxnSpPr>
            <a:cxnSpLocks/>
            <a:endCxn id="206" idx="3"/>
          </p:cNvCxnSpPr>
          <p:nvPr/>
        </p:nvCxnSpPr>
        <p:spPr>
          <a:xfrm flipV="1">
            <a:off x="5925508" y="4481085"/>
            <a:ext cx="431074" cy="16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BB8F0E0-4A2C-C6B0-D0B7-2E05D9591AFB}"/>
              </a:ext>
            </a:extLst>
          </p:cNvPr>
          <p:cNvCxnSpPr>
            <a:cxnSpLocks/>
            <a:stCxn id="206" idx="4"/>
            <a:endCxn id="207" idx="0"/>
          </p:cNvCxnSpPr>
          <p:nvPr/>
        </p:nvCxnSpPr>
        <p:spPr>
          <a:xfrm flipH="1">
            <a:off x="6327273" y="4510232"/>
            <a:ext cx="100067" cy="5637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EF99846-49CD-ABF8-D587-799ED6952F07}"/>
              </a:ext>
            </a:extLst>
          </p:cNvPr>
          <p:cNvSpPr txBox="1"/>
          <p:nvPr/>
        </p:nvSpPr>
        <p:spPr>
          <a:xfrm>
            <a:off x="4745393" y="3692708"/>
            <a:ext cx="1015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 frame 5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E997591-6EBA-F8F7-C743-C466B369FEFC}"/>
              </a:ext>
            </a:extLst>
          </p:cNvPr>
          <p:cNvSpPr/>
          <p:nvPr/>
        </p:nvSpPr>
        <p:spPr>
          <a:xfrm>
            <a:off x="489013" y="316585"/>
            <a:ext cx="2704904" cy="324234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C6542BF-6F68-01E7-46FE-4F381D579D3B}"/>
              </a:ext>
            </a:extLst>
          </p:cNvPr>
          <p:cNvSpPr/>
          <p:nvPr/>
        </p:nvSpPr>
        <p:spPr>
          <a:xfrm>
            <a:off x="3895686" y="321439"/>
            <a:ext cx="2704904" cy="324234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E98CC0B-C9C8-9089-18F0-F1759DD2680B}"/>
              </a:ext>
            </a:extLst>
          </p:cNvPr>
          <p:cNvSpPr/>
          <p:nvPr/>
        </p:nvSpPr>
        <p:spPr>
          <a:xfrm>
            <a:off x="7400785" y="311032"/>
            <a:ext cx="2704904" cy="324234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TM0MjczPC9Vc2VyTmFtZT48RGF0ZVRpbWU+Ny8yMS8yMDIyIDU6MDk6MjIgUE08L0RhdGVUaW1lPjxMYWJlbFN0cmluZz5UaGlzIGFydGlmYWN0IGhhcyBubyBjbGFzc2lmaWNhdGlvbi48L0xhYmVsU3RyaW5nPjwvaXRlbT48L2xhYmVsSGlzdG9yeT4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Props1.xml><?xml version="1.0" encoding="utf-8"?>
<ds:datastoreItem xmlns:ds="http://schemas.openxmlformats.org/officeDocument/2006/customXml" ds:itemID="{DD310580-A432-4B2D-931D-E43328E358EF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C044B2D0-A78B-4F50-A5F7-2DC21FD0C2F0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15165</TotalTime>
  <Words>481</Words>
  <Application>Microsoft Office PowerPoint</Application>
  <PresentationFormat>Widescreen</PresentationFormat>
  <Paragraphs>221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Makovoz</dc:creator>
  <cp:lastModifiedBy>Makovoz, David      RTX</cp:lastModifiedBy>
  <cp:revision>43</cp:revision>
  <dcterms:created xsi:type="dcterms:W3CDTF">2022-06-16T14:58:34Z</dcterms:created>
  <dcterms:modified xsi:type="dcterms:W3CDTF">2022-08-25T21:17:32Z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7f58624d-39b3-4a10-9e55-8f90964b96dc</vt:lpwstr>
  </property>
  <property fmtid="{D5CDD505-2E9C-101B-9397-08002B2CF9AE}" pid="3" name="bjDocumentSecurityLabel">
    <vt:lpwstr>This artifact has no classification.</vt:lpwstr>
  </property>
  <property fmtid="{D5CDD505-2E9C-101B-9397-08002B2CF9AE}" pid="4" name="bjClsUserRVM">
    <vt:lpwstr>[]</vt:lpwstr>
  </property>
  <property fmtid="{D5CDD505-2E9C-101B-9397-08002B2CF9AE}" pid="5" name="bjSaver">
    <vt:lpwstr>LH5g8lRUT5w5gDV/c1weIV23p9eovOxR</vt:lpwstr>
  </property>
  <property fmtid="{D5CDD505-2E9C-101B-9397-08002B2CF9AE}" pid="6" name="bjLabelHistoryID">
    <vt:lpwstr>{DD310580-A432-4B2D-931D-E43328E358EF}</vt:lpwstr>
  </property>
  <property fmtid="{D5CDD505-2E9C-101B-9397-08002B2CF9AE}" pid="7" name="MSIP_Label_4447dd6a-a4a1-440b-a6a3-9124ef1ee017_Enabled">
    <vt:lpwstr>true</vt:lpwstr>
  </property>
  <property fmtid="{D5CDD505-2E9C-101B-9397-08002B2CF9AE}" pid="8" name="MSIP_Label_4447dd6a-a4a1-440b-a6a3-9124ef1ee017_SetDate">
    <vt:lpwstr>2022-08-25T21:17:32Z</vt:lpwstr>
  </property>
  <property fmtid="{D5CDD505-2E9C-101B-9397-08002B2CF9AE}" pid="9" name="MSIP_Label_4447dd6a-a4a1-440b-a6a3-9124ef1ee017_Method">
    <vt:lpwstr>Privileged</vt:lpwstr>
  </property>
  <property fmtid="{D5CDD505-2E9C-101B-9397-08002B2CF9AE}" pid="10" name="MSIP_Label_4447dd6a-a4a1-440b-a6a3-9124ef1ee017_Name">
    <vt:lpwstr>NO TECH DATA</vt:lpwstr>
  </property>
  <property fmtid="{D5CDD505-2E9C-101B-9397-08002B2CF9AE}" pid="11" name="MSIP_Label_4447dd6a-a4a1-440b-a6a3-9124ef1ee017_SiteId">
    <vt:lpwstr>7a18110d-ef9b-4274-acef-e62ab0fe28ed</vt:lpwstr>
  </property>
  <property fmtid="{D5CDD505-2E9C-101B-9397-08002B2CF9AE}" pid="12" name="MSIP_Label_4447dd6a-a4a1-440b-a6a3-9124ef1ee017_ActionId">
    <vt:lpwstr>da2dcbe0-2f79-4e8a-b444-bfc82a1fb976</vt:lpwstr>
  </property>
  <property fmtid="{D5CDD505-2E9C-101B-9397-08002B2CF9AE}" pid="13" name="MSIP_Label_4447dd6a-a4a1-440b-a6a3-9124ef1ee017_ContentBits">
    <vt:lpwstr>0</vt:lpwstr>
  </property>
</Properties>
</file>