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593749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593749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a0f3e97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a0f3e97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a0f3e97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5a0f3e97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4edf318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4edf318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593749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593749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4edf318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4edf318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593749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85937493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5937493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5937493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842500" y="1299900"/>
            <a:ext cx="6301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converter Project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0" y="4149000"/>
            <a:ext cx="4655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Edgar Tonoyan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Mamyan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Goal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Converter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107550" y="3090000"/>
            <a:ext cx="8388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project’s main goal is to write a code, which will convert an available data from another library (json) and will print in the way, we implemented in a C code. One of the most popular examples is the gitlog.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8465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Git Log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0" y="3395375"/>
            <a:ext cx="70389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The git log command displays a record of the commits in a Git repository. By default, the git log command displays a commit hash, the commit message, and other commit metadata. You can filter the output of git log using various options.</a:t>
            </a:r>
            <a:endParaRPr sz="1500"/>
          </a:p>
        </p:txBody>
      </p:sp>
      <p:sp>
        <p:nvSpPr>
          <p:cNvPr id="148" name="Google Shape;148;p15"/>
          <p:cNvSpPr txBox="1"/>
          <p:nvPr/>
        </p:nvSpPr>
        <p:spPr>
          <a:xfrm>
            <a:off x="1479175" y="2129125"/>
            <a:ext cx="5311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Git log - -pretty=format: ‘{%n “name”: “%cn” , %n “data”: “cd” , %n “body”: “%b” %n}  </a:t>
            </a:r>
            <a:endParaRPr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988450" y="360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parsing in C 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04525" y="1274725"/>
            <a:ext cx="3826500" cy="35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order to execute this program, we need the details from our json file. So we wrote a json parsing code, which will allow us to use data from json file in our code.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875" y="121425"/>
            <a:ext cx="5058274" cy="47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file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0" y="1581675"/>
            <a:ext cx="4745700" cy="1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our json file, where the result our commits in the following repository is written.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you run the code, the text from this program will be executed in C.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410" y="0"/>
            <a:ext cx="336939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147925" y="551875"/>
            <a:ext cx="8156700" cy="1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are using the following libraries for executing this project.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25" y="1532100"/>
            <a:ext cx="4957975" cy="33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7050300" y="315525"/>
            <a:ext cx="12567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via test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668949" cy="51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done via test part 2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8" y="1624013"/>
            <a:ext cx="7667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0" y="1420500"/>
            <a:ext cx="93678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compile we use the following commands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gcc gitlog.c -ljson-c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./a.out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Macintosh PowerPoint</Application>
  <PresentationFormat>On-screen Show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Montserrat</vt:lpstr>
      <vt:lpstr>Arial</vt:lpstr>
      <vt:lpstr>Focus</vt:lpstr>
      <vt:lpstr>Data converter Project</vt:lpstr>
      <vt:lpstr>Main Goal Data Converter</vt:lpstr>
      <vt:lpstr>Git Log</vt:lpstr>
      <vt:lpstr>Json parsing in C </vt:lpstr>
      <vt:lpstr>Json file</vt:lpstr>
      <vt:lpstr>PowerPoint Presentation</vt:lpstr>
      <vt:lpstr>Result Done via test</vt:lpstr>
      <vt:lpstr>Result done via test part 2</vt:lpstr>
      <vt:lpstr>THANK YOU To compile we use the following commands  gcc gitlog.c -ljson-c ./a.out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converter Project</dc:title>
  <cp:lastModifiedBy>Edgar Tonoyan</cp:lastModifiedBy>
  <cp:revision>1</cp:revision>
  <dcterms:modified xsi:type="dcterms:W3CDTF">2021-12-15T21:41:54Z</dcterms:modified>
</cp:coreProperties>
</file>