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77" r:id="rId9"/>
    <p:sldId id="279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5" autoAdjust="0"/>
  </p:normalViewPr>
  <p:slideViewPr>
    <p:cSldViewPr snapToGrid="0" snapToObjects="1">
      <p:cViewPr>
        <p:scale>
          <a:sx n="66" d="100"/>
          <a:sy n="66" d="100"/>
        </p:scale>
        <p:origin x="-293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F8E7-8349-4243-B80C-356BB1ABAD7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1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02" y="1130302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b="0" dirty="0" smtClean="0">
                <a:solidFill>
                  <a:schemeClr val="bg1"/>
                </a:solidFill>
                <a:effectLst/>
              </a:rPr>
              <a:t>Getting 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>Help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85" y="5705415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97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67574" y="4929390"/>
            <a:ext cx="2739571" cy="526143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dirty="0" smtClean="0">
                <a:solidFill>
                  <a:schemeClr val="bg1"/>
                </a:solidFill>
                <a:effectLst/>
              </a:rPr>
              <a:t>David </a:t>
            </a:r>
            <a:r>
              <a:rPr lang="en-US" sz="2800" b="0" dirty="0" err="1" smtClean="0">
                <a:solidFill>
                  <a:schemeClr val="bg1"/>
                </a:solidFill>
                <a:effectLst/>
              </a:rPr>
              <a:t>Matten</a:t>
            </a:r>
            <a:endParaRPr lang="en-US" sz="2800" b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Some packages come with vignettes. They are essentially tutorials.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we install the package “ape</a:t>
            </a:r>
            <a:r>
              <a:rPr lang="en-US" dirty="0" smtClean="0">
                <a:solidFill>
                  <a:srgbClr val="0070C0"/>
                </a:solidFill>
              </a:rPr>
              <a:t>”, then load it: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ibrary(ape)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see a list of all available vignettes on your </a:t>
            </a:r>
            <a:r>
              <a:rPr lang="en-US" dirty="0" smtClean="0">
                <a:solidFill>
                  <a:srgbClr val="0070C0"/>
                </a:solidFill>
              </a:rPr>
              <a:t>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view </a:t>
            </a:r>
            <a:r>
              <a:rPr lang="en-US" dirty="0" smtClean="0">
                <a:solidFill>
                  <a:srgbClr val="0070C0"/>
                </a:solidFill>
              </a:rPr>
              <a:t>a vignette for ape, </a:t>
            </a:r>
            <a:r>
              <a:rPr lang="en-US" dirty="0">
                <a:solidFill>
                  <a:srgbClr val="0070C0"/>
                </a:solidFill>
              </a:rPr>
              <a:t>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
foreign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ape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sz="2400" dirty="0"/>
              <a:t>within </a:t>
            </a:r>
            <a:r>
              <a:rPr lang="en-US" sz="2400" dirty="0" err="1" smtClean="0"/>
              <a:t>RStudio</a:t>
            </a:r>
            <a:r>
              <a:rPr lang="en-US" sz="2400" dirty="0"/>
              <a:t>.</a:t>
            </a:r>
          </a:p>
          <a:p>
            <a:pPr marL="393192" lvl="1" indent="0">
              <a:buNone/>
            </a:pPr>
            <a:r>
              <a:rPr lang="en-US" dirty="0" smtClean="0"/>
              <a:t>2.1 If you need more help than is in </a:t>
            </a:r>
            <a:r>
              <a:rPr lang="en-US" dirty="0" err="1" smtClean="0"/>
              <a:t>RStudio</a:t>
            </a:r>
            <a:r>
              <a:rPr lang="en-US" dirty="0" smtClean="0"/>
              <a:t>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more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 From the previous session, remember how to find older versions of packages? Find previous versions of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CRAN website. When was the first version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 </a:t>
            </a:r>
            <a:r>
              <a:rPr lang="en-US" dirty="0"/>
              <a:t>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4)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r>
              <a:rPr lang="en-US" dirty="0" smtClean="0"/>
              <a:t>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ape</a:t>
            </a:r>
            <a:r>
              <a:rPr lang="en-US" dirty="0" smtClean="0"/>
              <a:t>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shortcut to help on a function</a:t>
            </a:r>
            <a:endParaRPr lang="en-US" dirty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this doesn’t work, you can search for a topic like so: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searchterm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To find the documentation for a package you have installed, enter the following:</a:t>
            </a:r>
          </a:p>
          <a:p>
            <a:pPr marL="39319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Library(help=“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156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\\146.232.92.214\ie_com\help_M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330"/>
            <a:ext cx="9086851" cy="4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31587</TotalTime>
  <Words>807</Words>
  <Application>Microsoft Office PowerPoint</Application>
  <PresentationFormat>On-screen Show (4:3)</PresentationFormat>
  <Paragraphs>187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Help from the console</vt:lpstr>
      <vt:lpstr>Help from the console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157</cp:revision>
  <dcterms:created xsi:type="dcterms:W3CDTF">2014-02-14T07:28:14Z</dcterms:created>
  <dcterms:modified xsi:type="dcterms:W3CDTF">2014-06-13T14:22:02Z</dcterms:modified>
</cp:coreProperties>
</file>