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397A-BB41-44EA-A54E-B718F4710863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6DE0-0F5F-436C-8FB6-7AA1C318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ggplot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src/contrib/Archive/fore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We can find some help in </a:t>
            </a:r>
            <a:r>
              <a:rPr lang="en-US" dirty="0" err="1" smtClean="0"/>
              <a:t>RStudio</a:t>
            </a:r>
            <a:r>
              <a:rPr lang="en-US" dirty="0" smtClean="0"/>
              <a:t> by using either:</a:t>
            </a:r>
          </a:p>
          <a:p>
            <a:pPr marL="0" indent="0">
              <a:buNone/>
            </a:pPr>
            <a:r>
              <a:rPr lang="en-US" dirty="0"/>
              <a:t>	??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or 	</a:t>
            </a:r>
            <a:r>
              <a:rPr lang="en-US" dirty="0" smtClean="0"/>
              <a:t>library(help</a:t>
            </a:r>
            <a:r>
              <a:rPr lang="en-US" dirty="0"/>
              <a:t>="ggplot2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 I would use Google to search for “ggplot2”. The first hit is: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ggplot2.org/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the documentation is available on that site (http</a:t>
            </a:r>
            <a:r>
              <a:rPr lang="en-US" dirty="0"/>
              <a:t>://docs.ggplot2.org/current</a:t>
            </a:r>
            <a:r>
              <a:rPr lang="en-US" dirty="0" smtClean="0"/>
              <a:t>/)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Start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</a:t>
            </a:r>
            <a:r>
              <a:rPr lang="en-US" dirty="0" smtClean="0"/>
              <a:t> . Navigate to packages, and look for the package “foreign”. From this page, you can find archived versions. </a:t>
            </a:r>
            <a:r>
              <a:rPr lang="en-US" dirty="0" smtClean="0">
                <a:hlinkClick r:id="rId4"/>
              </a:rPr>
              <a:t>(http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cran.r-project.org/src/contrib/Archive/foreign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The first archived versions was from 17-Dec-1999.</a:t>
            </a:r>
          </a:p>
          <a:p>
            <a:pPr marL="0" indent="0">
              <a:buNone/>
            </a:pPr>
            <a:r>
              <a:rPr lang="en-US" dirty="0" smtClean="0"/>
              <a:t>3.1) From</a:t>
            </a:r>
            <a:r>
              <a:rPr lang="en-US" dirty="0"/>
              <a:t>: library(help="foreign</a:t>
            </a:r>
            <a:r>
              <a:rPr lang="en-US" dirty="0" smtClean="0"/>
              <a:t>") we can find the title to be: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If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we get: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documentation for ‘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’ in specified packages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libraries: you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could try ‘??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 smtClean="0"/>
              <a:t>then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and find a pointer to the documentation which can be accessed from: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dirty="0" smtClean="0"/>
              <a:t>. From this, the Description is: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</p:txBody>
      </p:sp>
    </p:spTree>
    <p:extLst>
      <p:ext uri="{BB962C8B-B14F-4D97-AF65-F5344CB8AC3E}">
        <p14:creationId xmlns:p14="http://schemas.microsoft.com/office/powerpoint/2010/main" val="3321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makes use of the </a:t>
            </a:r>
            <a:r>
              <a:rPr lang="en-US" dirty="0"/>
              <a:t>split-apply-combine pattern in R.</a:t>
            </a:r>
          </a:p>
          <a:p>
            <a:pPr marL="0" indent="0">
              <a:buNone/>
            </a:pPr>
            <a:r>
              <a:rPr lang="en-US" dirty="0"/>
              <a:t>6) HLS, HSV, LAB, </a:t>
            </a:r>
            <a:r>
              <a:rPr lang="en-US" dirty="0" smtClean="0"/>
              <a:t>LUV….</a:t>
            </a:r>
          </a:p>
          <a:p>
            <a:pPr marL="0" indent="0">
              <a:buNone/>
            </a:pPr>
            <a:r>
              <a:rPr lang="en-US" dirty="0" smtClean="0"/>
              <a:t>These can be found by using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7) </a:t>
            </a:r>
            <a:r>
              <a:rPr lang="en-US" dirty="0" smtClean="0"/>
              <a:t>Time and dates. </a:t>
            </a:r>
            <a:r>
              <a:rPr lang="en-US" dirty="0"/>
              <a:t>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Evolution.</a:t>
            </a:r>
          </a:p>
          <a:p>
            <a:pPr marL="0" indent="0">
              <a:buNone/>
            </a:pPr>
            <a:r>
              <a:rPr lang="en-US" dirty="0"/>
              <a:t>9) </a:t>
            </a:r>
            <a:r>
              <a:rPr lang="en-US" dirty="0" smtClean="0"/>
              <a:t>Alternative </a:t>
            </a:r>
            <a:r>
              <a:rPr lang="en-US" dirty="0"/>
              <a:t>tool to </a:t>
            </a:r>
            <a:r>
              <a:rPr lang="en-US" dirty="0" err="1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R”</a:t>
            </a:r>
          </a:p>
          <a:p>
            <a:pPr marL="0" indent="0">
              <a:buNone/>
            </a:pPr>
            <a:r>
              <a:rPr lang="en-US" dirty="0"/>
              <a:t>10) </a:t>
            </a:r>
            <a:r>
              <a:rPr lang="en-US" dirty="0" smtClean="0"/>
              <a:t>Use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There are many available to choose </a:t>
            </a:r>
            <a:r>
              <a:rPr lang="en-US" dirty="0" smtClean="0"/>
              <a:t>from. (Functions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addterm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anova.negbin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/>
              <a:t>Datasets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Aids2,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answers</vt:lpstr>
      <vt:lpstr>answers</vt:lpstr>
    </vt:vector>
  </TitlesOfParts>
  <Company>dave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</dc:title>
  <dc:creator>dave</dc:creator>
  <cp:lastModifiedBy>dave</cp:lastModifiedBy>
  <cp:revision>1</cp:revision>
  <dcterms:created xsi:type="dcterms:W3CDTF">2014-06-13T14:11:41Z</dcterms:created>
  <dcterms:modified xsi:type="dcterms:W3CDTF">2014-06-13T14:11:58Z</dcterms:modified>
</cp:coreProperties>
</file>