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63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2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6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0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4B08-A510-46EF-A24E-E12B3941D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69B02-24F0-4509-8E9C-983947D53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889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6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1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2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0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0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4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2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7254F-D480-4044-8E32-CC05E0A7F9D5}"/>
              </a:ext>
            </a:extLst>
          </p:cNvPr>
          <p:cNvSpPr txBox="1"/>
          <p:nvPr userDrawn="1"/>
        </p:nvSpPr>
        <p:spPr>
          <a:xfrm>
            <a:off x="838201" y="6352143"/>
            <a:ext cx="1263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F8B940-BBAB-427C-824C-8C3284B96A54}" type="datetime1">
              <a:rPr lang="en-US" sz="90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10/18/2017</a:t>
            </a:fld>
            <a:endParaRPr lang="en-US" sz="900" kern="12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6F622-94EF-4F42-B2F8-97D447A20C41}"/>
              </a:ext>
            </a:extLst>
          </p:cNvPr>
          <p:cNvSpPr txBox="1"/>
          <p:nvPr userDrawn="1"/>
        </p:nvSpPr>
        <p:spPr>
          <a:xfrm>
            <a:off x="8229600" y="6352143"/>
            <a:ext cx="3616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© 2017 BROCADE COMMUNICATIONS SYSTEMS, INC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23507-A78E-45F1-A784-23F0C6038399}"/>
              </a:ext>
            </a:extLst>
          </p:cNvPr>
          <p:cNvSpPr txBox="1"/>
          <p:nvPr userDrawn="1"/>
        </p:nvSpPr>
        <p:spPr>
          <a:xfrm>
            <a:off x="10680512" y="6352143"/>
            <a:ext cx="537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3695AA1-59DC-4659-B467-3B64673D8A81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065F9C"/>
              </a:gs>
              <a:gs pos="87000">
                <a:srgbClr val="36A699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63">
              <a:lnSpc>
                <a:spcPct val="90000"/>
              </a:lnSpc>
              <a:spcBef>
                <a:spcPts val="300"/>
              </a:spcBef>
            </a:pPr>
            <a:endParaRPr lang="en-US" sz="1600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5" name="Group 4"/>
          <p:cNvGrpSpPr/>
          <p:nvPr/>
        </p:nvGrpSpPr>
        <p:grpSpPr bwMode="gray">
          <a:xfrm>
            <a:off x="9525000" y="838200"/>
            <a:ext cx="1781883" cy="356291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9" name="Freeform 8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  <p:sp>
        <p:nvSpPr>
          <p:cNvPr id="7" name="Title 3"/>
          <p:cNvSpPr>
            <a:spLocks noGrp="1"/>
          </p:cNvSpPr>
          <p:nvPr/>
        </p:nvSpPr>
        <p:spPr bwMode="gray">
          <a:xfrm>
            <a:off x="1639934" y="1032408"/>
            <a:ext cx="6526067" cy="7372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91404" bIns="45702" rtlCol="0" anchor="b" anchorCtr="0">
            <a:noAutofit/>
          </a:bodyPr>
          <a:lstStyle>
            <a:lvl1pPr algn="l" defTabSz="45715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1" i="0" kern="1200" spc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913973"/>
            <a:r>
              <a:rPr lang="en-GB" sz="4800" dirty="0">
                <a:solidFill>
                  <a:prstClr val="white"/>
                </a:solidFill>
                <a:latin typeface="Dual 400" panose="02000603000000020004" pitchFamily="2" charset="0"/>
              </a:rPr>
              <a:t>SAN Health</a:t>
            </a:r>
            <a:endParaRPr lang="en-US" sz="4800" dirty="0">
              <a:solidFill>
                <a:prstClr val="white"/>
              </a:solidFill>
              <a:latin typeface="Dual 400" panose="02000603000000020004" pitchFamily="2" charset="0"/>
            </a:endParaRPr>
          </a:p>
        </p:txBody>
      </p:sp>
      <p:sp>
        <p:nvSpPr>
          <p:cNvPr id="20" name="Title 3"/>
          <p:cNvSpPr>
            <a:spLocks noGrp="1"/>
          </p:cNvSpPr>
          <p:nvPr/>
        </p:nvSpPr>
        <p:spPr bwMode="gray">
          <a:xfrm>
            <a:off x="1664817" y="1923277"/>
            <a:ext cx="5864824" cy="7437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91404" bIns="45702" rtlCol="0" anchor="t" anchorCtr="0">
            <a:noAutofit/>
          </a:bodyPr>
          <a:lstStyle>
            <a:lvl1pPr algn="l" defTabSz="45715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1" i="0" kern="1200" spc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342866">
              <a:lnSpc>
                <a:spcPct val="120000"/>
              </a:lnSpc>
              <a:spcAft>
                <a:spcPts val="1200"/>
              </a:spcAft>
            </a:pPr>
            <a:r>
              <a:rPr lang="en-GB" sz="3200" b="0" dirty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</a:rPr>
              <a:t>Summary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466562" y="4667883"/>
            <a:ext cx="1365463" cy="1560433"/>
            <a:chOff x="8335963" y="5859463"/>
            <a:chExt cx="1554162" cy="1574800"/>
          </a:xfrm>
          <a:solidFill>
            <a:schemeClr val="bg1"/>
          </a:solidFill>
        </p:grpSpPr>
        <p:sp>
          <p:nvSpPr>
            <p:cNvPr id="41" name="Freeform 40"/>
            <p:cNvSpPr>
              <a:spLocks noChangeArrowheads="1"/>
            </p:cNvSpPr>
            <p:nvPr/>
          </p:nvSpPr>
          <p:spPr bwMode="auto">
            <a:xfrm>
              <a:off x="8335963" y="6338888"/>
              <a:ext cx="1062037" cy="1095375"/>
            </a:xfrm>
            <a:custGeom>
              <a:avLst/>
              <a:gdLst>
                <a:gd name="T0" fmla="*/ 2848 w 2948"/>
                <a:gd name="T1" fmla="*/ 1624 h 3043"/>
                <a:gd name="T2" fmla="*/ 2778 w 2948"/>
                <a:gd name="T3" fmla="*/ 1845 h 3043"/>
                <a:gd name="T4" fmla="*/ 2385 w 2948"/>
                <a:gd name="T5" fmla="*/ 2000 h 3043"/>
                <a:gd name="T6" fmla="*/ 1873 w 2948"/>
                <a:gd name="T7" fmla="*/ 2077 h 3043"/>
                <a:gd name="T8" fmla="*/ 1305 w 2948"/>
                <a:gd name="T9" fmla="*/ 2091 h 3043"/>
                <a:gd name="T10" fmla="*/ 754 w 2948"/>
                <a:gd name="T11" fmla="*/ 2038 h 3043"/>
                <a:gd name="T12" fmla="*/ 266 w 2948"/>
                <a:gd name="T13" fmla="*/ 1898 h 3043"/>
                <a:gd name="T14" fmla="*/ 108 w 2948"/>
                <a:gd name="T15" fmla="*/ 1793 h 3043"/>
                <a:gd name="T16" fmla="*/ 91 w 2948"/>
                <a:gd name="T17" fmla="*/ 936 h 3043"/>
                <a:gd name="T18" fmla="*/ 147 w 2948"/>
                <a:gd name="T19" fmla="*/ 880 h 3043"/>
                <a:gd name="T20" fmla="*/ 315 w 2948"/>
                <a:gd name="T21" fmla="*/ 993 h 3043"/>
                <a:gd name="T22" fmla="*/ 838 w 2948"/>
                <a:gd name="T23" fmla="*/ 1158 h 3043"/>
                <a:gd name="T24" fmla="*/ 1329 w 2948"/>
                <a:gd name="T25" fmla="*/ 1207 h 3043"/>
                <a:gd name="T26" fmla="*/ 1810 w 2948"/>
                <a:gd name="T27" fmla="*/ 1189 h 3043"/>
                <a:gd name="T28" fmla="*/ 2280 w 2948"/>
                <a:gd name="T29" fmla="*/ 1094 h 3043"/>
                <a:gd name="T30" fmla="*/ 2511 w 2948"/>
                <a:gd name="T31" fmla="*/ 1010 h 3043"/>
                <a:gd name="T32" fmla="*/ 2192 w 2948"/>
                <a:gd name="T33" fmla="*/ 1067 h 3043"/>
                <a:gd name="T34" fmla="*/ 1690 w 2948"/>
                <a:gd name="T35" fmla="*/ 1105 h 3043"/>
                <a:gd name="T36" fmla="*/ 1214 w 2948"/>
                <a:gd name="T37" fmla="*/ 1098 h 3043"/>
                <a:gd name="T38" fmla="*/ 740 w 2948"/>
                <a:gd name="T39" fmla="*/ 1042 h 3043"/>
                <a:gd name="T40" fmla="*/ 340 w 2948"/>
                <a:gd name="T41" fmla="*/ 936 h 3043"/>
                <a:gd name="T42" fmla="*/ 94 w 2948"/>
                <a:gd name="T43" fmla="*/ 786 h 3043"/>
                <a:gd name="T44" fmla="*/ 70 w 2948"/>
                <a:gd name="T45" fmla="*/ 312 h 3043"/>
                <a:gd name="T46" fmla="*/ 14 w 2948"/>
                <a:gd name="T47" fmla="*/ 936 h 3043"/>
                <a:gd name="T48" fmla="*/ 0 w 2948"/>
                <a:gd name="T49" fmla="*/ 1873 h 3043"/>
                <a:gd name="T50" fmla="*/ 10 w 2948"/>
                <a:gd name="T51" fmla="*/ 2561 h 3043"/>
                <a:gd name="T52" fmla="*/ 56 w 2948"/>
                <a:gd name="T53" fmla="*/ 2670 h 3043"/>
                <a:gd name="T54" fmla="*/ 129 w 2948"/>
                <a:gd name="T55" fmla="*/ 2754 h 3043"/>
                <a:gd name="T56" fmla="*/ 259 w 2948"/>
                <a:gd name="T57" fmla="*/ 2852 h 3043"/>
                <a:gd name="T58" fmla="*/ 501 w 2948"/>
                <a:gd name="T59" fmla="*/ 2954 h 3043"/>
                <a:gd name="T60" fmla="*/ 757 w 2948"/>
                <a:gd name="T61" fmla="*/ 3010 h 3043"/>
                <a:gd name="T62" fmla="*/ 1062 w 2948"/>
                <a:gd name="T63" fmla="*/ 3038 h 3043"/>
                <a:gd name="T64" fmla="*/ 1470 w 2948"/>
                <a:gd name="T65" fmla="*/ 3035 h 3043"/>
                <a:gd name="T66" fmla="*/ 1066 w 2948"/>
                <a:gd name="T67" fmla="*/ 2996 h 3043"/>
                <a:gd name="T68" fmla="*/ 817 w 2948"/>
                <a:gd name="T69" fmla="*/ 2957 h 3043"/>
                <a:gd name="T70" fmla="*/ 575 w 2948"/>
                <a:gd name="T71" fmla="*/ 2894 h 3043"/>
                <a:gd name="T72" fmla="*/ 305 w 2948"/>
                <a:gd name="T73" fmla="*/ 2775 h 3043"/>
                <a:gd name="T74" fmla="*/ 196 w 2948"/>
                <a:gd name="T75" fmla="*/ 2687 h 3043"/>
                <a:gd name="T76" fmla="*/ 129 w 2948"/>
                <a:gd name="T77" fmla="*/ 2596 h 3043"/>
                <a:gd name="T78" fmla="*/ 101 w 2948"/>
                <a:gd name="T79" fmla="*/ 2505 h 3043"/>
                <a:gd name="T80" fmla="*/ 101 w 2948"/>
                <a:gd name="T81" fmla="*/ 1873 h 3043"/>
                <a:gd name="T82" fmla="*/ 217 w 2948"/>
                <a:gd name="T83" fmla="*/ 1919 h 3043"/>
                <a:gd name="T84" fmla="*/ 438 w 2948"/>
                <a:gd name="T85" fmla="*/ 2031 h 3043"/>
                <a:gd name="T86" fmla="*/ 1010 w 2948"/>
                <a:gd name="T87" fmla="*/ 2168 h 3043"/>
                <a:gd name="T88" fmla="*/ 1449 w 2948"/>
                <a:gd name="T89" fmla="*/ 2200 h 3043"/>
                <a:gd name="T90" fmla="*/ 2024 w 2948"/>
                <a:gd name="T91" fmla="*/ 2154 h 3043"/>
                <a:gd name="T92" fmla="*/ 2511 w 2948"/>
                <a:gd name="T93" fmla="*/ 2028 h 3043"/>
                <a:gd name="T94" fmla="*/ 2764 w 2948"/>
                <a:gd name="T95" fmla="*/ 1891 h 3043"/>
                <a:gd name="T96" fmla="*/ 2841 w 2948"/>
                <a:gd name="T97" fmla="*/ 1852 h 3043"/>
                <a:gd name="T98" fmla="*/ 2838 w 2948"/>
                <a:gd name="T99" fmla="*/ 2589 h 3043"/>
                <a:gd name="T100" fmla="*/ 2764 w 2948"/>
                <a:gd name="T101" fmla="*/ 2684 h 3043"/>
                <a:gd name="T102" fmla="*/ 2592 w 2948"/>
                <a:gd name="T103" fmla="*/ 2803 h 3043"/>
                <a:gd name="T104" fmla="*/ 2438 w 2948"/>
                <a:gd name="T105" fmla="*/ 2870 h 3043"/>
                <a:gd name="T106" fmla="*/ 2231 w 2948"/>
                <a:gd name="T107" fmla="*/ 2933 h 3043"/>
                <a:gd name="T108" fmla="*/ 1891 w 2948"/>
                <a:gd name="T109" fmla="*/ 2989 h 3043"/>
                <a:gd name="T110" fmla="*/ 1803 w 2948"/>
                <a:gd name="T111" fmla="*/ 3017 h 3043"/>
                <a:gd name="T112" fmla="*/ 2024 w 2948"/>
                <a:gd name="T113" fmla="*/ 3007 h 3043"/>
                <a:gd name="T114" fmla="*/ 2284 w 2948"/>
                <a:gd name="T115" fmla="*/ 2971 h 3043"/>
                <a:gd name="T116" fmla="*/ 2498 w 2948"/>
                <a:gd name="T117" fmla="*/ 2912 h 3043"/>
                <a:gd name="T118" fmla="*/ 2701 w 2948"/>
                <a:gd name="T119" fmla="*/ 2817 h 3043"/>
                <a:gd name="T120" fmla="*/ 2848 w 2948"/>
                <a:gd name="T121" fmla="*/ 2705 h 3043"/>
                <a:gd name="T122" fmla="*/ 2936 w 2948"/>
                <a:gd name="T123" fmla="*/ 2582 h 3043"/>
                <a:gd name="T124" fmla="*/ 2947 w 2948"/>
                <a:gd name="T125" fmla="*/ 1852 h 3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48" h="3043">
                  <a:moveTo>
                    <a:pt x="2898" y="1133"/>
                  </a:moveTo>
                  <a:lnTo>
                    <a:pt x="2887" y="1133"/>
                  </a:lnTo>
                  <a:lnTo>
                    <a:pt x="2887" y="1133"/>
                  </a:lnTo>
                  <a:lnTo>
                    <a:pt x="2869" y="1298"/>
                  </a:lnTo>
                  <a:lnTo>
                    <a:pt x="2859" y="1463"/>
                  </a:lnTo>
                  <a:lnTo>
                    <a:pt x="2848" y="1624"/>
                  </a:lnTo>
                  <a:lnTo>
                    <a:pt x="2841" y="1789"/>
                  </a:lnTo>
                  <a:lnTo>
                    <a:pt x="2841" y="1789"/>
                  </a:lnTo>
                  <a:lnTo>
                    <a:pt x="2824" y="1807"/>
                  </a:lnTo>
                  <a:lnTo>
                    <a:pt x="2803" y="1828"/>
                  </a:lnTo>
                  <a:lnTo>
                    <a:pt x="2803" y="1828"/>
                  </a:lnTo>
                  <a:lnTo>
                    <a:pt x="2778" y="1845"/>
                  </a:lnTo>
                  <a:lnTo>
                    <a:pt x="2746" y="1866"/>
                  </a:lnTo>
                  <a:lnTo>
                    <a:pt x="2676" y="1901"/>
                  </a:lnTo>
                  <a:lnTo>
                    <a:pt x="2589" y="1940"/>
                  </a:lnTo>
                  <a:lnTo>
                    <a:pt x="2494" y="1971"/>
                  </a:lnTo>
                  <a:lnTo>
                    <a:pt x="2494" y="1971"/>
                  </a:lnTo>
                  <a:lnTo>
                    <a:pt x="2385" y="2000"/>
                  </a:lnTo>
                  <a:lnTo>
                    <a:pt x="2266" y="2024"/>
                  </a:lnTo>
                  <a:lnTo>
                    <a:pt x="2266" y="2024"/>
                  </a:lnTo>
                  <a:lnTo>
                    <a:pt x="2143" y="2045"/>
                  </a:lnTo>
                  <a:lnTo>
                    <a:pt x="2010" y="2063"/>
                  </a:lnTo>
                  <a:lnTo>
                    <a:pt x="2010" y="2063"/>
                  </a:lnTo>
                  <a:lnTo>
                    <a:pt x="1873" y="2077"/>
                  </a:lnTo>
                  <a:lnTo>
                    <a:pt x="1733" y="2088"/>
                  </a:lnTo>
                  <a:lnTo>
                    <a:pt x="1733" y="2088"/>
                  </a:lnTo>
                  <a:lnTo>
                    <a:pt x="1592" y="2091"/>
                  </a:lnTo>
                  <a:lnTo>
                    <a:pt x="1449" y="2094"/>
                  </a:lnTo>
                  <a:lnTo>
                    <a:pt x="1449" y="2094"/>
                  </a:lnTo>
                  <a:lnTo>
                    <a:pt x="1305" y="2091"/>
                  </a:lnTo>
                  <a:lnTo>
                    <a:pt x="1161" y="2084"/>
                  </a:lnTo>
                  <a:lnTo>
                    <a:pt x="1161" y="2084"/>
                  </a:lnTo>
                  <a:lnTo>
                    <a:pt x="1021" y="2073"/>
                  </a:lnTo>
                  <a:lnTo>
                    <a:pt x="884" y="2056"/>
                  </a:lnTo>
                  <a:lnTo>
                    <a:pt x="884" y="2056"/>
                  </a:lnTo>
                  <a:lnTo>
                    <a:pt x="754" y="2038"/>
                  </a:lnTo>
                  <a:lnTo>
                    <a:pt x="631" y="2014"/>
                  </a:lnTo>
                  <a:lnTo>
                    <a:pt x="512" y="1986"/>
                  </a:lnTo>
                  <a:lnTo>
                    <a:pt x="407" y="1954"/>
                  </a:lnTo>
                  <a:lnTo>
                    <a:pt x="407" y="1954"/>
                  </a:lnTo>
                  <a:lnTo>
                    <a:pt x="312" y="1919"/>
                  </a:lnTo>
                  <a:lnTo>
                    <a:pt x="266" y="1898"/>
                  </a:lnTo>
                  <a:lnTo>
                    <a:pt x="228" y="1880"/>
                  </a:lnTo>
                  <a:lnTo>
                    <a:pt x="228" y="1880"/>
                  </a:lnTo>
                  <a:lnTo>
                    <a:pt x="193" y="1859"/>
                  </a:lnTo>
                  <a:lnTo>
                    <a:pt x="158" y="1835"/>
                  </a:lnTo>
                  <a:lnTo>
                    <a:pt x="133" y="1813"/>
                  </a:lnTo>
                  <a:lnTo>
                    <a:pt x="108" y="1793"/>
                  </a:lnTo>
                  <a:lnTo>
                    <a:pt x="108" y="1793"/>
                  </a:lnTo>
                  <a:lnTo>
                    <a:pt x="101" y="1786"/>
                  </a:lnTo>
                  <a:lnTo>
                    <a:pt x="101" y="1786"/>
                  </a:lnTo>
                  <a:lnTo>
                    <a:pt x="98" y="1249"/>
                  </a:lnTo>
                  <a:lnTo>
                    <a:pt x="98" y="1249"/>
                  </a:lnTo>
                  <a:lnTo>
                    <a:pt x="91" y="936"/>
                  </a:lnTo>
                  <a:lnTo>
                    <a:pt x="91" y="936"/>
                  </a:lnTo>
                  <a:lnTo>
                    <a:pt x="87" y="810"/>
                  </a:lnTo>
                  <a:lnTo>
                    <a:pt x="87" y="810"/>
                  </a:lnTo>
                  <a:lnTo>
                    <a:pt x="105" y="835"/>
                  </a:lnTo>
                  <a:lnTo>
                    <a:pt x="122" y="859"/>
                  </a:lnTo>
                  <a:lnTo>
                    <a:pt x="147" y="880"/>
                  </a:lnTo>
                  <a:lnTo>
                    <a:pt x="175" y="905"/>
                  </a:lnTo>
                  <a:lnTo>
                    <a:pt x="206" y="930"/>
                  </a:lnTo>
                  <a:lnTo>
                    <a:pt x="238" y="951"/>
                  </a:lnTo>
                  <a:lnTo>
                    <a:pt x="277" y="971"/>
                  </a:lnTo>
                  <a:lnTo>
                    <a:pt x="315" y="993"/>
                  </a:lnTo>
                  <a:lnTo>
                    <a:pt x="315" y="993"/>
                  </a:lnTo>
                  <a:lnTo>
                    <a:pt x="403" y="1035"/>
                  </a:lnTo>
                  <a:lnTo>
                    <a:pt x="501" y="1073"/>
                  </a:lnTo>
                  <a:lnTo>
                    <a:pt x="607" y="1105"/>
                  </a:lnTo>
                  <a:lnTo>
                    <a:pt x="719" y="1133"/>
                  </a:lnTo>
                  <a:lnTo>
                    <a:pt x="719" y="1133"/>
                  </a:lnTo>
                  <a:lnTo>
                    <a:pt x="838" y="1158"/>
                  </a:lnTo>
                  <a:lnTo>
                    <a:pt x="957" y="1179"/>
                  </a:lnTo>
                  <a:lnTo>
                    <a:pt x="957" y="1179"/>
                  </a:lnTo>
                  <a:lnTo>
                    <a:pt x="1080" y="1193"/>
                  </a:lnTo>
                  <a:lnTo>
                    <a:pt x="1206" y="1203"/>
                  </a:lnTo>
                  <a:lnTo>
                    <a:pt x="1206" y="1203"/>
                  </a:lnTo>
                  <a:lnTo>
                    <a:pt x="1329" y="1207"/>
                  </a:lnTo>
                  <a:lnTo>
                    <a:pt x="1452" y="1207"/>
                  </a:lnTo>
                  <a:lnTo>
                    <a:pt x="1452" y="1207"/>
                  </a:lnTo>
                  <a:lnTo>
                    <a:pt x="1575" y="1207"/>
                  </a:lnTo>
                  <a:lnTo>
                    <a:pt x="1694" y="1200"/>
                  </a:lnTo>
                  <a:lnTo>
                    <a:pt x="1694" y="1200"/>
                  </a:lnTo>
                  <a:lnTo>
                    <a:pt x="1810" y="1189"/>
                  </a:lnTo>
                  <a:lnTo>
                    <a:pt x="1919" y="1175"/>
                  </a:lnTo>
                  <a:lnTo>
                    <a:pt x="2020" y="1158"/>
                  </a:lnTo>
                  <a:lnTo>
                    <a:pt x="2115" y="1137"/>
                  </a:lnTo>
                  <a:lnTo>
                    <a:pt x="2115" y="1137"/>
                  </a:lnTo>
                  <a:lnTo>
                    <a:pt x="2203" y="1115"/>
                  </a:lnTo>
                  <a:lnTo>
                    <a:pt x="2280" y="1094"/>
                  </a:lnTo>
                  <a:lnTo>
                    <a:pt x="2347" y="1073"/>
                  </a:lnTo>
                  <a:lnTo>
                    <a:pt x="2406" y="1052"/>
                  </a:lnTo>
                  <a:lnTo>
                    <a:pt x="2406" y="1052"/>
                  </a:lnTo>
                  <a:lnTo>
                    <a:pt x="2484" y="1021"/>
                  </a:lnTo>
                  <a:lnTo>
                    <a:pt x="2484" y="1021"/>
                  </a:lnTo>
                  <a:lnTo>
                    <a:pt x="2511" y="1010"/>
                  </a:lnTo>
                  <a:lnTo>
                    <a:pt x="2511" y="1010"/>
                  </a:lnTo>
                  <a:lnTo>
                    <a:pt x="2399" y="1031"/>
                  </a:lnTo>
                  <a:lnTo>
                    <a:pt x="2399" y="1031"/>
                  </a:lnTo>
                  <a:lnTo>
                    <a:pt x="2273" y="1056"/>
                  </a:lnTo>
                  <a:lnTo>
                    <a:pt x="2273" y="1056"/>
                  </a:lnTo>
                  <a:lnTo>
                    <a:pt x="2192" y="1067"/>
                  </a:lnTo>
                  <a:lnTo>
                    <a:pt x="2105" y="1077"/>
                  </a:lnTo>
                  <a:lnTo>
                    <a:pt x="2105" y="1077"/>
                  </a:lnTo>
                  <a:lnTo>
                    <a:pt x="1908" y="1094"/>
                  </a:lnTo>
                  <a:lnTo>
                    <a:pt x="1908" y="1094"/>
                  </a:lnTo>
                  <a:lnTo>
                    <a:pt x="1803" y="1102"/>
                  </a:lnTo>
                  <a:lnTo>
                    <a:pt x="1690" y="1105"/>
                  </a:lnTo>
                  <a:lnTo>
                    <a:pt x="1690" y="1105"/>
                  </a:lnTo>
                  <a:lnTo>
                    <a:pt x="1575" y="1108"/>
                  </a:lnTo>
                  <a:lnTo>
                    <a:pt x="1455" y="1105"/>
                  </a:lnTo>
                  <a:lnTo>
                    <a:pt x="1455" y="1105"/>
                  </a:lnTo>
                  <a:lnTo>
                    <a:pt x="1333" y="1105"/>
                  </a:lnTo>
                  <a:lnTo>
                    <a:pt x="1214" y="1098"/>
                  </a:lnTo>
                  <a:lnTo>
                    <a:pt x="1214" y="1098"/>
                  </a:lnTo>
                  <a:lnTo>
                    <a:pt x="1091" y="1088"/>
                  </a:lnTo>
                  <a:lnTo>
                    <a:pt x="971" y="1077"/>
                  </a:lnTo>
                  <a:lnTo>
                    <a:pt x="971" y="1077"/>
                  </a:lnTo>
                  <a:lnTo>
                    <a:pt x="852" y="1059"/>
                  </a:lnTo>
                  <a:lnTo>
                    <a:pt x="740" y="1042"/>
                  </a:lnTo>
                  <a:lnTo>
                    <a:pt x="740" y="1042"/>
                  </a:lnTo>
                  <a:lnTo>
                    <a:pt x="628" y="1021"/>
                  </a:lnTo>
                  <a:lnTo>
                    <a:pt x="526" y="996"/>
                  </a:lnTo>
                  <a:lnTo>
                    <a:pt x="428" y="968"/>
                  </a:lnTo>
                  <a:lnTo>
                    <a:pt x="340" y="936"/>
                  </a:lnTo>
                  <a:lnTo>
                    <a:pt x="340" y="936"/>
                  </a:lnTo>
                  <a:lnTo>
                    <a:pt x="259" y="905"/>
                  </a:lnTo>
                  <a:lnTo>
                    <a:pt x="193" y="866"/>
                  </a:lnTo>
                  <a:lnTo>
                    <a:pt x="161" y="849"/>
                  </a:lnTo>
                  <a:lnTo>
                    <a:pt x="136" y="828"/>
                  </a:lnTo>
                  <a:lnTo>
                    <a:pt x="115" y="807"/>
                  </a:lnTo>
                  <a:lnTo>
                    <a:pt x="94" y="786"/>
                  </a:lnTo>
                  <a:lnTo>
                    <a:pt x="94" y="786"/>
                  </a:lnTo>
                  <a:lnTo>
                    <a:pt x="84" y="772"/>
                  </a:lnTo>
                  <a:lnTo>
                    <a:pt x="84" y="772"/>
                  </a:lnTo>
                  <a:lnTo>
                    <a:pt x="80" y="624"/>
                  </a:lnTo>
                  <a:lnTo>
                    <a:pt x="80" y="624"/>
                  </a:lnTo>
                  <a:lnTo>
                    <a:pt x="70" y="31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35" y="312"/>
                  </a:lnTo>
                  <a:lnTo>
                    <a:pt x="21" y="624"/>
                  </a:lnTo>
                  <a:lnTo>
                    <a:pt x="21" y="624"/>
                  </a:lnTo>
                  <a:lnTo>
                    <a:pt x="14" y="936"/>
                  </a:lnTo>
                  <a:lnTo>
                    <a:pt x="14" y="936"/>
                  </a:lnTo>
                  <a:lnTo>
                    <a:pt x="6" y="1249"/>
                  </a:lnTo>
                  <a:lnTo>
                    <a:pt x="6" y="1249"/>
                  </a:lnTo>
                  <a:lnTo>
                    <a:pt x="0" y="1561"/>
                  </a:lnTo>
                  <a:lnTo>
                    <a:pt x="0" y="1873"/>
                  </a:lnTo>
                  <a:lnTo>
                    <a:pt x="0" y="1873"/>
                  </a:lnTo>
                  <a:lnTo>
                    <a:pt x="0" y="2185"/>
                  </a:lnTo>
                  <a:lnTo>
                    <a:pt x="0" y="2498"/>
                  </a:lnTo>
                  <a:lnTo>
                    <a:pt x="0" y="2494"/>
                  </a:lnTo>
                  <a:lnTo>
                    <a:pt x="0" y="2494"/>
                  </a:lnTo>
                  <a:lnTo>
                    <a:pt x="3" y="2533"/>
                  </a:lnTo>
                  <a:lnTo>
                    <a:pt x="10" y="2561"/>
                  </a:lnTo>
                  <a:lnTo>
                    <a:pt x="10" y="2561"/>
                  </a:lnTo>
                  <a:lnTo>
                    <a:pt x="17" y="2589"/>
                  </a:lnTo>
                  <a:lnTo>
                    <a:pt x="28" y="2617"/>
                  </a:lnTo>
                  <a:lnTo>
                    <a:pt x="28" y="2617"/>
                  </a:lnTo>
                  <a:lnTo>
                    <a:pt x="42" y="2645"/>
                  </a:lnTo>
                  <a:lnTo>
                    <a:pt x="56" y="2670"/>
                  </a:lnTo>
                  <a:lnTo>
                    <a:pt x="56" y="2670"/>
                  </a:lnTo>
                  <a:lnTo>
                    <a:pt x="73" y="2691"/>
                  </a:lnTo>
                  <a:lnTo>
                    <a:pt x="91" y="2715"/>
                  </a:lnTo>
                  <a:lnTo>
                    <a:pt x="91" y="2715"/>
                  </a:lnTo>
                  <a:lnTo>
                    <a:pt x="108" y="2736"/>
                  </a:lnTo>
                  <a:lnTo>
                    <a:pt x="129" y="2754"/>
                  </a:lnTo>
                  <a:lnTo>
                    <a:pt x="171" y="2793"/>
                  </a:lnTo>
                  <a:lnTo>
                    <a:pt x="171" y="2793"/>
                  </a:lnTo>
                  <a:lnTo>
                    <a:pt x="193" y="2807"/>
                  </a:lnTo>
                  <a:lnTo>
                    <a:pt x="214" y="2824"/>
                  </a:lnTo>
                  <a:lnTo>
                    <a:pt x="259" y="2852"/>
                  </a:lnTo>
                  <a:lnTo>
                    <a:pt x="259" y="2852"/>
                  </a:lnTo>
                  <a:lnTo>
                    <a:pt x="354" y="2901"/>
                  </a:lnTo>
                  <a:lnTo>
                    <a:pt x="354" y="2901"/>
                  </a:lnTo>
                  <a:lnTo>
                    <a:pt x="403" y="2919"/>
                  </a:lnTo>
                  <a:lnTo>
                    <a:pt x="452" y="2936"/>
                  </a:lnTo>
                  <a:lnTo>
                    <a:pt x="452" y="2936"/>
                  </a:lnTo>
                  <a:lnTo>
                    <a:pt x="501" y="2954"/>
                  </a:lnTo>
                  <a:lnTo>
                    <a:pt x="554" y="2968"/>
                  </a:lnTo>
                  <a:lnTo>
                    <a:pt x="554" y="2968"/>
                  </a:lnTo>
                  <a:lnTo>
                    <a:pt x="603" y="2982"/>
                  </a:lnTo>
                  <a:lnTo>
                    <a:pt x="656" y="2992"/>
                  </a:lnTo>
                  <a:lnTo>
                    <a:pt x="757" y="3010"/>
                  </a:lnTo>
                  <a:lnTo>
                    <a:pt x="757" y="3010"/>
                  </a:lnTo>
                  <a:lnTo>
                    <a:pt x="806" y="3017"/>
                  </a:lnTo>
                  <a:lnTo>
                    <a:pt x="859" y="3024"/>
                  </a:lnTo>
                  <a:lnTo>
                    <a:pt x="961" y="3035"/>
                  </a:lnTo>
                  <a:lnTo>
                    <a:pt x="961" y="3035"/>
                  </a:lnTo>
                  <a:lnTo>
                    <a:pt x="1010" y="3038"/>
                  </a:lnTo>
                  <a:lnTo>
                    <a:pt x="1062" y="3038"/>
                  </a:lnTo>
                  <a:lnTo>
                    <a:pt x="1164" y="3042"/>
                  </a:lnTo>
                  <a:lnTo>
                    <a:pt x="1164" y="3042"/>
                  </a:lnTo>
                  <a:lnTo>
                    <a:pt x="1217" y="3042"/>
                  </a:lnTo>
                  <a:lnTo>
                    <a:pt x="1266" y="3042"/>
                  </a:lnTo>
                  <a:lnTo>
                    <a:pt x="1266" y="3042"/>
                  </a:lnTo>
                  <a:lnTo>
                    <a:pt x="1470" y="3035"/>
                  </a:lnTo>
                  <a:lnTo>
                    <a:pt x="1470" y="3035"/>
                  </a:lnTo>
                  <a:lnTo>
                    <a:pt x="1266" y="3017"/>
                  </a:lnTo>
                  <a:lnTo>
                    <a:pt x="1266" y="3017"/>
                  </a:lnTo>
                  <a:lnTo>
                    <a:pt x="1217" y="3013"/>
                  </a:lnTo>
                  <a:lnTo>
                    <a:pt x="1168" y="3007"/>
                  </a:lnTo>
                  <a:lnTo>
                    <a:pt x="1066" y="2996"/>
                  </a:lnTo>
                  <a:lnTo>
                    <a:pt x="1066" y="2996"/>
                  </a:lnTo>
                  <a:lnTo>
                    <a:pt x="1017" y="2989"/>
                  </a:lnTo>
                  <a:lnTo>
                    <a:pt x="964" y="2982"/>
                  </a:lnTo>
                  <a:lnTo>
                    <a:pt x="866" y="2965"/>
                  </a:lnTo>
                  <a:lnTo>
                    <a:pt x="866" y="2965"/>
                  </a:lnTo>
                  <a:lnTo>
                    <a:pt x="817" y="2957"/>
                  </a:lnTo>
                  <a:lnTo>
                    <a:pt x="768" y="2947"/>
                  </a:lnTo>
                  <a:lnTo>
                    <a:pt x="669" y="2922"/>
                  </a:lnTo>
                  <a:lnTo>
                    <a:pt x="669" y="2922"/>
                  </a:lnTo>
                  <a:lnTo>
                    <a:pt x="621" y="2908"/>
                  </a:lnTo>
                  <a:lnTo>
                    <a:pt x="575" y="2894"/>
                  </a:lnTo>
                  <a:lnTo>
                    <a:pt x="575" y="2894"/>
                  </a:lnTo>
                  <a:lnTo>
                    <a:pt x="526" y="2880"/>
                  </a:lnTo>
                  <a:lnTo>
                    <a:pt x="480" y="2863"/>
                  </a:lnTo>
                  <a:lnTo>
                    <a:pt x="480" y="2863"/>
                  </a:lnTo>
                  <a:lnTo>
                    <a:pt x="393" y="2821"/>
                  </a:lnTo>
                  <a:lnTo>
                    <a:pt x="393" y="2821"/>
                  </a:lnTo>
                  <a:lnTo>
                    <a:pt x="305" y="2775"/>
                  </a:lnTo>
                  <a:lnTo>
                    <a:pt x="305" y="2775"/>
                  </a:lnTo>
                  <a:lnTo>
                    <a:pt x="266" y="2747"/>
                  </a:lnTo>
                  <a:lnTo>
                    <a:pt x="249" y="2733"/>
                  </a:lnTo>
                  <a:lnTo>
                    <a:pt x="231" y="2719"/>
                  </a:lnTo>
                  <a:lnTo>
                    <a:pt x="196" y="2687"/>
                  </a:lnTo>
                  <a:lnTo>
                    <a:pt x="196" y="2687"/>
                  </a:lnTo>
                  <a:lnTo>
                    <a:pt x="164" y="2652"/>
                  </a:lnTo>
                  <a:lnTo>
                    <a:pt x="164" y="2652"/>
                  </a:lnTo>
                  <a:lnTo>
                    <a:pt x="150" y="2635"/>
                  </a:lnTo>
                  <a:lnTo>
                    <a:pt x="140" y="2617"/>
                  </a:lnTo>
                  <a:lnTo>
                    <a:pt x="140" y="2617"/>
                  </a:lnTo>
                  <a:lnTo>
                    <a:pt x="129" y="2596"/>
                  </a:lnTo>
                  <a:lnTo>
                    <a:pt x="119" y="2578"/>
                  </a:lnTo>
                  <a:lnTo>
                    <a:pt x="119" y="2578"/>
                  </a:lnTo>
                  <a:lnTo>
                    <a:pt x="112" y="2558"/>
                  </a:lnTo>
                  <a:lnTo>
                    <a:pt x="105" y="2537"/>
                  </a:lnTo>
                  <a:lnTo>
                    <a:pt x="105" y="2537"/>
                  </a:lnTo>
                  <a:lnTo>
                    <a:pt x="101" y="2505"/>
                  </a:lnTo>
                  <a:lnTo>
                    <a:pt x="101" y="2498"/>
                  </a:lnTo>
                  <a:lnTo>
                    <a:pt x="101" y="2498"/>
                  </a:lnTo>
                  <a:lnTo>
                    <a:pt x="101" y="2498"/>
                  </a:lnTo>
                  <a:lnTo>
                    <a:pt x="105" y="2185"/>
                  </a:lnTo>
                  <a:lnTo>
                    <a:pt x="101" y="1873"/>
                  </a:lnTo>
                  <a:lnTo>
                    <a:pt x="101" y="1873"/>
                  </a:lnTo>
                  <a:lnTo>
                    <a:pt x="101" y="1817"/>
                  </a:lnTo>
                  <a:lnTo>
                    <a:pt x="101" y="1817"/>
                  </a:lnTo>
                  <a:lnTo>
                    <a:pt x="126" y="1845"/>
                  </a:lnTo>
                  <a:lnTo>
                    <a:pt x="150" y="1870"/>
                  </a:lnTo>
                  <a:lnTo>
                    <a:pt x="182" y="1894"/>
                  </a:lnTo>
                  <a:lnTo>
                    <a:pt x="217" y="1919"/>
                  </a:lnTo>
                  <a:lnTo>
                    <a:pt x="252" y="1944"/>
                  </a:lnTo>
                  <a:lnTo>
                    <a:pt x="294" y="1968"/>
                  </a:lnTo>
                  <a:lnTo>
                    <a:pt x="337" y="1989"/>
                  </a:lnTo>
                  <a:lnTo>
                    <a:pt x="385" y="2010"/>
                  </a:lnTo>
                  <a:lnTo>
                    <a:pt x="385" y="2010"/>
                  </a:lnTo>
                  <a:lnTo>
                    <a:pt x="438" y="2031"/>
                  </a:lnTo>
                  <a:lnTo>
                    <a:pt x="494" y="2052"/>
                  </a:lnTo>
                  <a:lnTo>
                    <a:pt x="610" y="2091"/>
                  </a:lnTo>
                  <a:lnTo>
                    <a:pt x="736" y="2123"/>
                  </a:lnTo>
                  <a:lnTo>
                    <a:pt x="870" y="2147"/>
                  </a:lnTo>
                  <a:lnTo>
                    <a:pt x="870" y="2147"/>
                  </a:lnTo>
                  <a:lnTo>
                    <a:pt x="1010" y="2168"/>
                  </a:lnTo>
                  <a:lnTo>
                    <a:pt x="1080" y="2179"/>
                  </a:lnTo>
                  <a:lnTo>
                    <a:pt x="1154" y="2185"/>
                  </a:lnTo>
                  <a:lnTo>
                    <a:pt x="1154" y="2185"/>
                  </a:lnTo>
                  <a:lnTo>
                    <a:pt x="1301" y="2193"/>
                  </a:lnTo>
                  <a:lnTo>
                    <a:pt x="1449" y="2200"/>
                  </a:lnTo>
                  <a:lnTo>
                    <a:pt x="1449" y="2200"/>
                  </a:lnTo>
                  <a:lnTo>
                    <a:pt x="1596" y="2196"/>
                  </a:lnTo>
                  <a:lnTo>
                    <a:pt x="1740" y="2189"/>
                  </a:lnTo>
                  <a:lnTo>
                    <a:pt x="1740" y="2189"/>
                  </a:lnTo>
                  <a:lnTo>
                    <a:pt x="1813" y="2182"/>
                  </a:lnTo>
                  <a:lnTo>
                    <a:pt x="1883" y="2175"/>
                  </a:lnTo>
                  <a:lnTo>
                    <a:pt x="2024" y="2154"/>
                  </a:lnTo>
                  <a:lnTo>
                    <a:pt x="2024" y="2154"/>
                  </a:lnTo>
                  <a:lnTo>
                    <a:pt x="2157" y="2133"/>
                  </a:lnTo>
                  <a:lnTo>
                    <a:pt x="2284" y="2101"/>
                  </a:lnTo>
                  <a:lnTo>
                    <a:pt x="2403" y="2066"/>
                  </a:lnTo>
                  <a:lnTo>
                    <a:pt x="2511" y="2028"/>
                  </a:lnTo>
                  <a:lnTo>
                    <a:pt x="2511" y="2028"/>
                  </a:lnTo>
                  <a:lnTo>
                    <a:pt x="2564" y="2007"/>
                  </a:lnTo>
                  <a:lnTo>
                    <a:pt x="2610" y="1986"/>
                  </a:lnTo>
                  <a:lnTo>
                    <a:pt x="2655" y="1961"/>
                  </a:lnTo>
                  <a:lnTo>
                    <a:pt x="2694" y="1940"/>
                  </a:lnTo>
                  <a:lnTo>
                    <a:pt x="2733" y="1915"/>
                  </a:lnTo>
                  <a:lnTo>
                    <a:pt x="2764" y="1891"/>
                  </a:lnTo>
                  <a:lnTo>
                    <a:pt x="2792" y="1866"/>
                  </a:lnTo>
                  <a:lnTo>
                    <a:pt x="2817" y="1842"/>
                  </a:lnTo>
                  <a:lnTo>
                    <a:pt x="2817" y="1842"/>
                  </a:lnTo>
                  <a:lnTo>
                    <a:pt x="2841" y="1813"/>
                  </a:lnTo>
                  <a:lnTo>
                    <a:pt x="2841" y="1813"/>
                  </a:lnTo>
                  <a:lnTo>
                    <a:pt x="2841" y="1852"/>
                  </a:lnTo>
                  <a:lnTo>
                    <a:pt x="2841" y="1852"/>
                  </a:lnTo>
                  <a:lnTo>
                    <a:pt x="2838" y="2031"/>
                  </a:lnTo>
                  <a:lnTo>
                    <a:pt x="2841" y="2214"/>
                  </a:lnTo>
                  <a:lnTo>
                    <a:pt x="2852" y="2564"/>
                  </a:lnTo>
                  <a:lnTo>
                    <a:pt x="2852" y="2564"/>
                  </a:lnTo>
                  <a:lnTo>
                    <a:pt x="2838" y="2589"/>
                  </a:lnTo>
                  <a:lnTo>
                    <a:pt x="2838" y="2589"/>
                  </a:lnTo>
                  <a:lnTo>
                    <a:pt x="2817" y="2620"/>
                  </a:lnTo>
                  <a:lnTo>
                    <a:pt x="2817" y="2620"/>
                  </a:lnTo>
                  <a:lnTo>
                    <a:pt x="2792" y="2652"/>
                  </a:lnTo>
                  <a:lnTo>
                    <a:pt x="2764" y="2684"/>
                  </a:lnTo>
                  <a:lnTo>
                    <a:pt x="2764" y="2684"/>
                  </a:lnTo>
                  <a:lnTo>
                    <a:pt x="2733" y="2708"/>
                  </a:lnTo>
                  <a:lnTo>
                    <a:pt x="2698" y="2736"/>
                  </a:lnTo>
                  <a:lnTo>
                    <a:pt x="2698" y="2736"/>
                  </a:lnTo>
                  <a:lnTo>
                    <a:pt x="2666" y="2761"/>
                  </a:lnTo>
                  <a:lnTo>
                    <a:pt x="2631" y="2782"/>
                  </a:lnTo>
                  <a:lnTo>
                    <a:pt x="2592" y="2803"/>
                  </a:lnTo>
                  <a:lnTo>
                    <a:pt x="2554" y="2821"/>
                  </a:lnTo>
                  <a:lnTo>
                    <a:pt x="2554" y="2821"/>
                  </a:lnTo>
                  <a:lnTo>
                    <a:pt x="2515" y="2838"/>
                  </a:lnTo>
                  <a:lnTo>
                    <a:pt x="2476" y="2856"/>
                  </a:lnTo>
                  <a:lnTo>
                    <a:pt x="2476" y="2856"/>
                  </a:lnTo>
                  <a:lnTo>
                    <a:pt x="2438" y="2870"/>
                  </a:lnTo>
                  <a:lnTo>
                    <a:pt x="2396" y="2887"/>
                  </a:lnTo>
                  <a:lnTo>
                    <a:pt x="2315" y="2912"/>
                  </a:lnTo>
                  <a:lnTo>
                    <a:pt x="2315" y="2912"/>
                  </a:lnTo>
                  <a:lnTo>
                    <a:pt x="2273" y="2922"/>
                  </a:lnTo>
                  <a:lnTo>
                    <a:pt x="2231" y="2933"/>
                  </a:lnTo>
                  <a:lnTo>
                    <a:pt x="2231" y="2933"/>
                  </a:lnTo>
                  <a:lnTo>
                    <a:pt x="2147" y="2950"/>
                  </a:lnTo>
                  <a:lnTo>
                    <a:pt x="2062" y="2965"/>
                  </a:lnTo>
                  <a:lnTo>
                    <a:pt x="2062" y="2965"/>
                  </a:lnTo>
                  <a:lnTo>
                    <a:pt x="2020" y="2971"/>
                  </a:lnTo>
                  <a:lnTo>
                    <a:pt x="1975" y="2978"/>
                  </a:lnTo>
                  <a:lnTo>
                    <a:pt x="1891" y="2989"/>
                  </a:lnTo>
                  <a:lnTo>
                    <a:pt x="1891" y="2989"/>
                  </a:lnTo>
                  <a:lnTo>
                    <a:pt x="1848" y="2992"/>
                  </a:lnTo>
                  <a:lnTo>
                    <a:pt x="1803" y="2996"/>
                  </a:lnTo>
                  <a:lnTo>
                    <a:pt x="1631" y="3007"/>
                  </a:lnTo>
                  <a:lnTo>
                    <a:pt x="1631" y="3017"/>
                  </a:lnTo>
                  <a:lnTo>
                    <a:pt x="1803" y="3017"/>
                  </a:lnTo>
                  <a:lnTo>
                    <a:pt x="1803" y="3017"/>
                  </a:lnTo>
                  <a:lnTo>
                    <a:pt x="1848" y="3017"/>
                  </a:lnTo>
                  <a:lnTo>
                    <a:pt x="1891" y="3013"/>
                  </a:lnTo>
                  <a:lnTo>
                    <a:pt x="1978" y="3010"/>
                  </a:lnTo>
                  <a:lnTo>
                    <a:pt x="1978" y="3010"/>
                  </a:lnTo>
                  <a:lnTo>
                    <a:pt x="2024" y="3007"/>
                  </a:lnTo>
                  <a:lnTo>
                    <a:pt x="2066" y="3003"/>
                  </a:lnTo>
                  <a:lnTo>
                    <a:pt x="2154" y="2992"/>
                  </a:lnTo>
                  <a:lnTo>
                    <a:pt x="2154" y="2992"/>
                  </a:lnTo>
                  <a:lnTo>
                    <a:pt x="2241" y="2978"/>
                  </a:lnTo>
                  <a:lnTo>
                    <a:pt x="2241" y="2978"/>
                  </a:lnTo>
                  <a:lnTo>
                    <a:pt x="2284" y="2971"/>
                  </a:lnTo>
                  <a:lnTo>
                    <a:pt x="2329" y="2961"/>
                  </a:lnTo>
                  <a:lnTo>
                    <a:pt x="2413" y="2940"/>
                  </a:lnTo>
                  <a:lnTo>
                    <a:pt x="2413" y="2940"/>
                  </a:lnTo>
                  <a:lnTo>
                    <a:pt x="2455" y="2926"/>
                  </a:lnTo>
                  <a:lnTo>
                    <a:pt x="2498" y="2912"/>
                  </a:lnTo>
                  <a:lnTo>
                    <a:pt x="2498" y="2912"/>
                  </a:lnTo>
                  <a:lnTo>
                    <a:pt x="2540" y="2898"/>
                  </a:lnTo>
                  <a:lnTo>
                    <a:pt x="2582" y="2880"/>
                  </a:lnTo>
                  <a:lnTo>
                    <a:pt x="2624" y="2863"/>
                  </a:lnTo>
                  <a:lnTo>
                    <a:pt x="2663" y="2842"/>
                  </a:lnTo>
                  <a:lnTo>
                    <a:pt x="2663" y="2842"/>
                  </a:lnTo>
                  <a:lnTo>
                    <a:pt x="2701" y="2817"/>
                  </a:lnTo>
                  <a:lnTo>
                    <a:pt x="2740" y="2793"/>
                  </a:lnTo>
                  <a:lnTo>
                    <a:pt x="2740" y="2793"/>
                  </a:lnTo>
                  <a:lnTo>
                    <a:pt x="2778" y="2768"/>
                  </a:lnTo>
                  <a:lnTo>
                    <a:pt x="2813" y="2740"/>
                  </a:lnTo>
                  <a:lnTo>
                    <a:pt x="2813" y="2740"/>
                  </a:lnTo>
                  <a:lnTo>
                    <a:pt x="2848" y="2705"/>
                  </a:lnTo>
                  <a:lnTo>
                    <a:pt x="2880" y="2670"/>
                  </a:lnTo>
                  <a:lnTo>
                    <a:pt x="2880" y="2670"/>
                  </a:lnTo>
                  <a:lnTo>
                    <a:pt x="2908" y="2631"/>
                  </a:lnTo>
                  <a:lnTo>
                    <a:pt x="2922" y="2610"/>
                  </a:lnTo>
                  <a:lnTo>
                    <a:pt x="2933" y="2585"/>
                  </a:lnTo>
                  <a:lnTo>
                    <a:pt x="2936" y="2582"/>
                  </a:lnTo>
                  <a:lnTo>
                    <a:pt x="2936" y="2572"/>
                  </a:lnTo>
                  <a:lnTo>
                    <a:pt x="2943" y="2214"/>
                  </a:lnTo>
                  <a:lnTo>
                    <a:pt x="2947" y="2031"/>
                  </a:lnTo>
                  <a:lnTo>
                    <a:pt x="2947" y="2031"/>
                  </a:lnTo>
                  <a:lnTo>
                    <a:pt x="2947" y="1852"/>
                  </a:lnTo>
                  <a:lnTo>
                    <a:pt x="2947" y="1852"/>
                  </a:lnTo>
                  <a:lnTo>
                    <a:pt x="2939" y="1673"/>
                  </a:lnTo>
                  <a:lnTo>
                    <a:pt x="2929" y="1494"/>
                  </a:lnTo>
                  <a:lnTo>
                    <a:pt x="2918" y="1312"/>
                  </a:lnTo>
                  <a:lnTo>
                    <a:pt x="2898" y="11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Freeform 41"/>
            <p:cNvSpPr>
              <a:spLocks noChangeArrowheads="1"/>
            </p:cNvSpPr>
            <p:nvPr/>
          </p:nvSpPr>
          <p:spPr bwMode="auto">
            <a:xfrm>
              <a:off x="8335963" y="6056313"/>
              <a:ext cx="585787" cy="350837"/>
            </a:xfrm>
            <a:custGeom>
              <a:avLst/>
              <a:gdLst>
                <a:gd name="T0" fmla="*/ 0 w 1625"/>
                <a:gd name="T1" fmla="*/ 512 h 973"/>
                <a:gd name="T2" fmla="*/ 14 w 1625"/>
                <a:gd name="T3" fmla="*/ 561 h 973"/>
                <a:gd name="T4" fmla="*/ 35 w 1625"/>
                <a:gd name="T5" fmla="*/ 607 h 973"/>
                <a:gd name="T6" fmla="*/ 63 w 1625"/>
                <a:gd name="T7" fmla="*/ 645 h 973"/>
                <a:gd name="T8" fmla="*/ 94 w 1625"/>
                <a:gd name="T9" fmla="*/ 677 h 973"/>
                <a:gd name="T10" fmla="*/ 164 w 1625"/>
                <a:gd name="T11" fmla="*/ 733 h 973"/>
                <a:gd name="T12" fmla="*/ 238 w 1625"/>
                <a:gd name="T13" fmla="*/ 775 h 973"/>
                <a:gd name="T14" fmla="*/ 312 w 1625"/>
                <a:gd name="T15" fmla="*/ 810 h 973"/>
                <a:gd name="T16" fmla="*/ 463 w 1625"/>
                <a:gd name="T17" fmla="*/ 867 h 973"/>
                <a:gd name="T18" fmla="*/ 536 w 1625"/>
                <a:gd name="T19" fmla="*/ 888 h 973"/>
                <a:gd name="T20" fmla="*/ 684 w 1625"/>
                <a:gd name="T21" fmla="*/ 919 h 973"/>
                <a:gd name="T22" fmla="*/ 827 w 1625"/>
                <a:gd name="T23" fmla="*/ 944 h 973"/>
                <a:gd name="T24" fmla="*/ 1087 w 1625"/>
                <a:gd name="T25" fmla="*/ 968 h 973"/>
                <a:gd name="T26" fmla="*/ 1203 w 1625"/>
                <a:gd name="T27" fmla="*/ 972 h 973"/>
                <a:gd name="T28" fmla="*/ 1399 w 1625"/>
                <a:gd name="T29" fmla="*/ 968 h 973"/>
                <a:gd name="T30" fmla="*/ 1476 w 1625"/>
                <a:gd name="T31" fmla="*/ 965 h 973"/>
                <a:gd name="T32" fmla="*/ 1624 w 1625"/>
                <a:gd name="T33" fmla="*/ 954 h 973"/>
                <a:gd name="T34" fmla="*/ 1476 w 1625"/>
                <a:gd name="T35" fmla="*/ 944 h 973"/>
                <a:gd name="T36" fmla="*/ 1206 w 1625"/>
                <a:gd name="T37" fmla="*/ 923 h 973"/>
                <a:gd name="T38" fmla="*/ 1094 w 1625"/>
                <a:gd name="T39" fmla="*/ 909 h 973"/>
                <a:gd name="T40" fmla="*/ 838 w 1625"/>
                <a:gd name="T41" fmla="*/ 867 h 973"/>
                <a:gd name="T42" fmla="*/ 561 w 1625"/>
                <a:gd name="T43" fmla="*/ 800 h 973"/>
                <a:gd name="T44" fmla="*/ 491 w 1625"/>
                <a:gd name="T45" fmla="*/ 775 h 973"/>
                <a:gd name="T46" fmla="*/ 350 w 1625"/>
                <a:gd name="T47" fmla="*/ 719 h 973"/>
                <a:gd name="T48" fmla="*/ 284 w 1625"/>
                <a:gd name="T49" fmla="*/ 688 h 973"/>
                <a:gd name="T50" fmla="*/ 193 w 1625"/>
                <a:gd name="T51" fmla="*/ 628 h 973"/>
                <a:gd name="T52" fmla="*/ 164 w 1625"/>
                <a:gd name="T53" fmla="*/ 603 h 973"/>
                <a:gd name="T54" fmla="*/ 122 w 1625"/>
                <a:gd name="T55" fmla="*/ 551 h 973"/>
                <a:gd name="T56" fmla="*/ 105 w 1625"/>
                <a:gd name="T57" fmla="*/ 498 h 973"/>
                <a:gd name="T58" fmla="*/ 105 w 1625"/>
                <a:gd name="T59" fmla="*/ 470 h 973"/>
                <a:gd name="T60" fmla="*/ 126 w 1625"/>
                <a:gd name="T61" fmla="*/ 417 h 973"/>
                <a:gd name="T62" fmla="*/ 168 w 1625"/>
                <a:gd name="T63" fmla="*/ 368 h 973"/>
                <a:gd name="T64" fmla="*/ 224 w 1625"/>
                <a:gd name="T65" fmla="*/ 323 h 973"/>
                <a:gd name="T66" fmla="*/ 256 w 1625"/>
                <a:gd name="T67" fmla="*/ 302 h 973"/>
                <a:gd name="T68" fmla="*/ 389 w 1625"/>
                <a:gd name="T69" fmla="*/ 235 h 973"/>
                <a:gd name="T70" fmla="*/ 526 w 1625"/>
                <a:gd name="T71" fmla="*/ 182 h 973"/>
                <a:gd name="T72" fmla="*/ 666 w 1625"/>
                <a:gd name="T73" fmla="*/ 144 h 973"/>
                <a:gd name="T74" fmla="*/ 933 w 1625"/>
                <a:gd name="T75" fmla="*/ 88 h 973"/>
                <a:gd name="T76" fmla="*/ 1056 w 1625"/>
                <a:gd name="T77" fmla="*/ 67 h 973"/>
                <a:gd name="T78" fmla="*/ 1273 w 1625"/>
                <a:gd name="T79" fmla="*/ 42 h 973"/>
                <a:gd name="T80" fmla="*/ 1441 w 1625"/>
                <a:gd name="T81" fmla="*/ 28 h 973"/>
                <a:gd name="T82" fmla="*/ 1589 w 1625"/>
                <a:gd name="T83" fmla="*/ 17 h 973"/>
                <a:gd name="T84" fmla="*/ 1550 w 1625"/>
                <a:gd name="T85" fmla="*/ 14 h 973"/>
                <a:gd name="T86" fmla="*/ 1441 w 1625"/>
                <a:gd name="T87" fmla="*/ 7 h 973"/>
                <a:gd name="T88" fmla="*/ 1364 w 1625"/>
                <a:gd name="T89" fmla="*/ 3 h 973"/>
                <a:gd name="T90" fmla="*/ 1164 w 1625"/>
                <a:gd name="T91" fmla="*/ 3 h 973"/>
                <a:gd name="T92" fmla="*/ 1049 w 1625"/>
                <a:gd name="T93" fmla="*/ 7 h 973"/>
                <a:gd name="T94" fmla="*/ 789 w 1625"/>
                <a:gd name="T95" fmla="*/ 35 h 973"/>
                <a:gd name="T96" fmla="*/ 649 w 1625"/>
                <a:gd name="T97" fmla="*/ 60 h 973"/>
                <a:gd name="T98" fmla="*/ 501 w 1625"/>
                <a:gd name="T99" fmla="*/ 95 h 973"/>
                <a:gd name="T100" fmla="*/ 428 w 1625"/>
                <a:gd name="T101" fmla="*/ 119 h 973"/>
                <a:gd name="T102" fmla="*/ 277 w 1625"/>
                <a:gd name="T103" fmla="*/ 175 h 973"/>
                <a:gd name="T104" fmla="*/ 203 w 1625"/>
                <a:gd name="T105" fmla="*/ 214 h 973"/>
                <a:gd name="T106" fmla="*/ 133 w 1625"/>
                <a:gd name="T107" fmla="*/ 263 h 973"/>
                <a:gd name="T108" fmla="*/ 66 w 1625"/>
                <a:gd name="T109" fmla="*/ 323 h 973"/>
                <a:gd name="T110" fmla="*/ 38 w 1625"/>
                <a:gd name="T111" fmla="*/ 361 h 973"/>
                <a:gd name="T112" fmla="*/ 14 w 1625"/>
                <a:gd name="T113" fmla="*/ 407 h 973"/>
                <a:gd name="T114" fmla="*/ 6 w 1625"/>
                <a:gd name="T115" fmla="*/ 431 h 973"/>
                <a:gd name="T116" fmla="*/ 0 w 1625"/>
                <a:gd name="T117" fmla="*/ 481 h 973"/>
                <a:gd name="T118" fmla="*/ 0 w 1625"/>
                <a:gd name="T119" fmla="*/ 481 h 973"/>
                <a:gd name="T120" fmla="*/ 0 w 1625"/>
                <a:gd name="T121" fmla="*/ 491 h 973"/>
                <a:gd name="T122" fmla="*/ 0 w 1625"/>
                <a:gd name="T123" fmla="*/ 512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25" h="973">
                  <a:moveTo>
                    <a:pt x="0" y="512"/>
                  </a:moveTo>
                  <a:lnTo>
                    <a:pt x="0" y="512"/>
                  </a:lnTo>
                  <a:lnTo>
                    <a:pt x="6" y="537"/>
                  </a:lnTo>
                  <a:lnTo>
                    <a:pt x="14" y="561"/>
                  </a:lnTo>
                  <a:lnTo>
                    <a:pt x="24" y="586"/>
                  </a:lnTo>
                  <a:lnTo>
                    <a:pt x="35" y="607"/>
                  </a:lnTo>
                  <a:lnTo>
                    <a:pt x="35" y="607"/>
                  </a:lnTo>
                  <a:lnTo>
                    <a:pt x="63" y="645"/>
                  </a:lnTo>
                  <a:lnTo>
                    <a:pt x="94" y="677"/>
                  </a:lnTo>
                  <a:lnTo>
                    <a:pt x="94" y="677"/>
                  </a:lnTo>
                  <a:lnTo>
                    <a:pt x="129" y="709"/>
                  </a:lnTo>
                  <a:lnTo>
                    <a:pt x="164" y="733"/>
                  </a:lnTo>
                  <a:lnTo>
                    <a:pt x="200" y="754"/>
                  </a:lnTo>
                  <a:lnTo>
                    <a:pt x="238" y="775"/>
                  </a:lnTo>
                  <a:lnTo>
                    <a:pt x="238" y="775"/>
                  </a:lnTo>
                  <a:lnTo>
                    <a:pt x="312" y="810"/>
                  </a:lnTo>
                  <a:lnTo>
                    <a:pt x="385" y="842"/>
                  </a:lnTo>
                  <a:lnTo>
                    <a:pt x="463" y="867"/>
                  </a:lnTo>
                  <a:lnTo>
                    <a:pt x="536" y="888"/>
                  </a:lnTo>
                  <a:lnTo>
                    <a:pt x="536" y="888"/>
                  </a:lnTo>
                  <a:lnTo>
                    <a:pt x="610" y="905"/>
                  </a:lnTo>
                  <a:lnTo>
                    <a:pt x="684" y="919"/>
                  </a:lnTo>
                  <a:lnTo>
                    <a:pt x="827" y="944"/>
                  </a:lnTo>
                  <a:lnTo>
                    <a:pt x="827" y="944"/>
                  </a:lnTo>
                  <a:lnTo>
                    <a:pt x="961" y="958"/>
                  </a:lnTo>
                  <a:lnTo>
                    <a:pt x="1087" y="968"/>
                  </a:lnTo>
                  <a:lnTo>
                    <a:pt x="1087" y="968"/>
                  </a:lnTo>
                  <a:lnTo>
                    <a:pt x="1203" y="972"/>
                  </a:lnTo>
                  <a:lnTo>
                    <a:pt x="1308" y="972"/>
                  </a:lnTo>
                  <a:lnTo>
                    <a:pt x="1399" y="968"/>
                  </a:lnTo>
                  <a:lnTo>
                    <a:pt x="1476" y="965"/>
                  </a:lnTo>
                  <a:lnTo>
                    <a:pt x="1476" y="965"/>
                  </a:lnTo>
                  <a:lnTo>
                    <a:pt x="1624" y="954"/>
                  </a:lnTo>
                  <a:lnTo>
                    <a:pt x="1624" y="954"/>
                  </a:lnTo>
                  <a:lnTo>
                    <a:pt x="1476" y="944"/>
                  </a:lnTo>
                  <a:lnTo>
                    <a:pt x="1476" y="944"/>
                  </a:lnTo>
                  <a:lnTo>
                    <a:pt x="1308" y="933"/>
                  </a:lnTo>
                  <a:lnTo>
                    <a:pt x="1206" y="923"/>
                  </a:lnTo>
                  <a:lnTo>
                    <a:pt x="1094" y="909"/>
                  </a:lnTo>
                  <a:lnTo>
                    <a:pt x="1094" y="909"/>
                  </a:lnTo>
                  <a:lnTo>
                    <a:pt x="968" y="891"/>
                  </a:lnTo>
                  <a:lnTo>
                    <a:pt x="838" y="867"/>
                  </a:lnTo>
                  <a:lnTo>
                    <a:pt x="701" y="835"/>
                  </a:lnTo>
                  <a:lnTo>
                    <a:pt x="561" y="800"/>
                  </a:lnTo>
                  <a:lnTo>
                    <a:pt x="561" y="800"/>
                  </a:lnTo>
                  <a:lnTo>
                    <a:pt x="491" y="775"/>
                  </a:lnTo>
                  <a:lnTo>
                    <a:pt x="420" y="751"/>
                  </a:lnTo>
                  <a:lnTo>
                    <a:pt x="350" y="719"/>
                  </a:lnTo>
                  <a:lnTo>
                    <a:pt x="284" y="688"/>
                  </a:lnTo>
                  <a:lnTo>
                    <a:pt x="284" y="688"/>
                  </a:lnTo>
                  <a:lnTo>
                    <a:pt x="220" y="649"/>
                  </a:lnTo>
                  <a:lnTo>
                    <a:pt x="193" y="628"/>
                  </a:lnTo>
                  <a:lnTo>
                    <a:pt x="164" y="603"/>
                  </a:lnTo>
                  <a:lnTo>
                    <a:pt x="164" y="603"/>
                  </a:lnTo>
                  <a:lnTo>
                    <a:pt x="143" y="579"/>
                  </a:lnTo>
                  <a:lnTo>
                    <a:pt x="122" y="551"/>
                  </a:lnTo>
                  <a:lnTo>
                    <a:pt x="112" y="526"/>
                  </a:lnTo>
                  <a:lnTo>
                    <a:pt x="105" y="498"/>
                  </a:lnTo>
                  <a:lnTo>
                    <a:pt x="105" y="498"/>
                  </a:lnTo>
                  <a:lnTo>
                    <a:pt x="105" y="470"/>
                  </a:lnTo>
                  <a:lnTo>
                    <a:pt x="112" y="445"/>
                  </a:lnTo>
                  <a:lnTo>
                    <a:pt x="126" y="417"/>
                  </a:lnTo>
                  <a:lnTo>
                    <a:pt x="143" y="393"/>
                  </a:lnTo>
                  <a:lnTo>
                    <a:pt x="168" y="368"/>
                  </a:lnTo>
                  <a:lnTo>
                    <a:pt x="196" y="344"/>
                  </a:lnTo>
                  <a:lnTo>
                    <a:pt x="224" y="323"/>
                  </a:lnTo>
                  <a:lnTo>
                    <a:pt x="256" y="302"/>
                  </a:lnTo>
                  <a:lnTo>
                    <a:pt x="256" y="302"/>
                  </a:lnTo>
                  <a:lnTo>
                    <a:pt x="319" y="267"/>
                  </a:lnTo>
                  <a:lnTo>
                    <a:pt x="389" y="235"/>
                  </a:lnTo>
                  <a:lnTo>
                    <a:pt x="455" y="207"/>
                  </a:lnTo>
                  <a:lnTo>
                    <a:pt x="526" y="182"/>
                  </a:lnTo>
                  <a:lnTo>
                    <a:pt x="526" y="182"/>
                  </a:lnTo>
                  <a:lnTo>
                    <a:pt x="666" y="144"/>
                  </a:lnTo>
                  <a:lnTo>
                    <a:pt x="803" y="112"/>
                  </a:lnTo>
                  <a:lnTo>
                    <a:pt x="933" y="88"/>
                  </a:lnTo>
                  <a:lnTo>
                    <a:pt x="1056" y="67"/>
                  </a:lnTo>
                  <a:lnTo>
                    <a:pt x="1056" y="67"/>
                  </a:lnTo>
                  <a:lnTo>
                    <a:pt x="1171" y="52"/>
                  </a:lnTo>
                  <a:lnTo>
                    <a:pt x="1273" y="42"/>
                  </a:lnTo>
                  <a:lnTo>
                    <a:pt x="1441" y="28"/>
                  </a:lnTo>
                  <a:lnTo>
                    <a:pt x="1441" y="28"/>
                  </a:lnTo>
                  <a:lnTo>
                    <a:pt x="1589" y="17"/>
                  </a:lnTo>
                  <a:lnTo>
                    <a:pt x="1589" y="17"/>
                  </a:lnTo>
                  <a:lnTo>
                    <a:pt x="1550" y="14"/>
                  </a:lnTo>
                  <a:lnTo>
                    <a:pt x="1550" y="14"/>
                  </a:lnTo>
                  <a:lnTo>
                    <a:pt x="1505" y="11"/>
                  </a:lnTo>
                  <a:lnTo>
                    <a:pt x="1441" y="7"/>
                  </a:lnTo>
                  <a:lnTo>
                    <a:pt x="1441" y="7"/>
                  </a:lnTo>
                  <a:lnTo>
                    <a:pt x="1364" y="3"/>
                  </a:lnTo>
                  <a:lnTo>
                    <a:pt x="1270" y="0"/>
                  </a:lnTo>
                  <a:lnTo>
                    <a:pt x="1164" y="3"/>
                  </a:lnTo>
                  <a:lnTo>
                    <a:pt x="1049" y="7"/>
                  </a:lnTo>
                  <a:lnTo>
                    <a:pt x="1049" y="7"/>
                  </a:lnTo>
                  <a:lnTo>
                    <a:pt x="922" y="17"/>
                  </a:lnTo>
                  <a:lnTo>
                    <a:pt x="789" y="35"/>
                  </a:lnTo>
                  <a:lnTo>
                    <a:pt x="719" y="46"/>
                  </a:lnTo>
                  <a:lnTo>
                    <a:pt x="649" y="60"/>
                  </a:lnTo>
                  <a:lnTo>
                    <a:pt x="575" y="77"/>
                  </a:lnTo>
                  <a:lnTo>
                    <a:pt x="501" y="95"/>
                  </a:lnTo>
                  <a:lnTo>
                    <a:pt x="501" y="95"/>
                  </a:lnTo>
                  <a:lnTo>
                    <a:pt x="428" y="119"/>
                  </a:lnTo>
                  <a:lnTo>
                    <a:pt x="350" y="144"/>
                  </a:lnTo>
                  <a:lnTo>
                    <a:pt x="277" y="175"/>
                  </a:lnTo>
                  <a:lnTo>
                    <a:pt x="203" y="214"/>
                  </a:lnTo>
                  <a:lnTo>
                    <a:pt x="203" y="214"/>
                  </a:lnTo>
                  <a:lnTo>
                    <a:pt x="168" y="239"/>
                  </a:lnTo>
                  <a:lnTo>
                    <a:pt x="133" y="263"/>
                  </a:lnTo>
                  <a:lnTo>
                    <a:pt x="98" y="291"/>
                  </a:lnTo>
                  <a:lnTo>
                    <a:pt x="66" y="323"/>
                  </a:lnTo>
                  <a:lnTo>
                    <a:pt x="66" y="323"/>
                  </a:lnTo>
                  <a:lnTo>
                    <a:pt x="38" y="361"/>
                  </a:lnTo>
                  <a:lnTo>
                    <a:pt x="24" y="382"/>
                  </a:lnTo>
                  <a:lnTo>
                    <a:pt x="14" y="407"/>
                  </a:lnTo>
                  <a:lnTo>
                    <a:pt x="14" y="407"/>
                  </a:lnTo>
                  <a:lnTo>
                    <a:pt x="6" y="431"/>
                  </a:lnTo>
                  <a:lnTo>
                    <a:pt x="0" y="460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0" y="487"/>
                  </a:lnTo>
                  <a:lnTo>
                    <a:pt x="0" y="491"/>
                  </a:lnTo>
                  <a:lnTo>
                    <a:pt x="0" y="498"/>
                  </a:lnTo>
                  <a:lnTo>
                    <a:pt x="0" y="5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Freeform 42"/>
            <p:cNvSpPr>
              <a:spLocks noChangeArrowheads="1"/>
            </p:cNvSpPr>
            <p:nvPr/>
          </p:nvSpPr>
          <p:spPr bwMode="auto">
            <a:xfrm>
              <a:off x="9077325" y="5988050"/>
              <a:ext cx="554038" cy="547688"/>
            </a:xfrm>
            <a:custGeom>
              <a:avLst/>
              <a:gdLst>
                <a:gd name="T0" fmla="*/ 1273 w 1537"/>
                <a:gd name="T1" fmla="*/ 1301 h 1520"/>
                <a:gd name="T2" fmla="*/ 1136 w 1537"/>
                <a:gd name="T3" fmla="*/ 1414 h 1520"/>
                <a:gd name="T4" fmla="*/ 1038 w 1537"/>
                <a:gd name="T5" fmla="*/ 1466 h 1520"/>
                <a:gd name="T6" fmla="*/ 1175 w 1537"/>
                <a:gd name="T7" fmla="*/ 1403 h 1520"/>
                <a:gd name="T8" fmla="*/ 1291 w 1537"/>
                <a:gd name="T9" fmla="*/ 1319 h 1520"/>
                <a:gd name="T10" fmla="*/ 1413 w 1537"/>
                <a:gd name="T11" fmla="*/ 1178 h 1520"/>
                <a:gd name="T12" fmla="*/ 1508 w 1537"/>
                <a:gd name="T13" fmla="*/ 975 h 1520"/>
                <a:gd name="T14" fmla="*/ 1536 w 1537"/>
                <a:gd name="T15" fmla="*/ 813 h 1520"/>
                <a:gd name="T16" fmla="*/ 1526 w 1537"/>
                <a:gd name="T17" fmla="*/ 634 h 1520"/>
                <a:gd name="T18" fmla="*/ 1490 w 1537"/>
                <a:gd name="T19" fmla="*/ 498 h 1520"/>
                <a:gd name="T20" fmla="*/ 1396 w 1537"/>
                <a:gd name="T21" fmla="*/ 322 h 1520"/>
                <a:gd name="T22" fmla="*/ 1297 w 1537"/>
                <a:gd name="T23" fmla="*/ 206 h 1520"/>
                <a:gd name="T24" fmla="*/ 1171 w 1537"/>
                <a:gd name="T25" fmla="*/ 112 h 1520"/>
                <a:gd name="T26" fmla="*/ 1027 w 1537"/>
                <a:gd name="T27" fmla="*/ 45 h 1520"/>
                <a:gd name="T28" fmla="*/ 926 w 1537"/>
                <a:gd name="T29" fmla="*/ 13 h 1520"/>
                <a:gd name="T30" fmla="*/ 817 w 1537"/>
                <a:gd name="T31" fmla="*/ 0 h 1520"/>
                <a:gd name="T32" fmla="*/ 652 w 1537"/>
                <a:gd name="T33" fmla="*/ 10 h 1520"/>
                <a:gd name="T34" fmla="*/ 494 w 1537"/>
                <a:gd name="T35" fmla="*/ 52 h 1520"/>
                <a:gd name="T36" fmla="*/ 308 w 1537"/>
                <a:gd name="T37" fmla="*/ 157 h 1520"/>
                <a:gd name="T38" fmla="*/ 189 w 1537"/>
                <a:gd name="T39" fmla="*/ 266 h 1520"/>
                <a:gd name="T40" fmla="*/ 98 w 1537"/>
                <a:gd name="T41" fmla="*/ 396 h 1520"/>
                <a:gd name="T42" fmla="*/ 52 w 1537"/>
                <a:gd name="T43" fmla="*/ 491 h 1520"/>
                <a:gd name="T44" fmla="*/ 21 w 1537"/>
                <a:gd name="T45" fmla="*/ 589 h 1520"/>
                <a:gd name="T46" fmla="*/ 0 w 1537"/>
                <a:gd name="T47" fmla="*/ 785 h 1520"/>
                <a:gd name="T48" fmla="*/ 27 w 1537"/>
                <a:gd name="T49" fmla="*/ 975 h 1520"/>
                <a:gd name="T50" fmla="*/ 77 w 1537"/>
                <a:gd name="T51" fmla="*/ 1101 h 1520"/>
                <a:gd name="T52" fmla="*/ 196 w 1537"/>
                <a:gd name="T53" fmla="*/ 1273 h 1520"/>
                <a:gd name="T54" fmla="*/ 308 w 1537"/>
                <a:gd name="T55" fmla="*/ 1375 h 1520"/>
                <a:gd name="T56" fmla="*/ 484 w 1537"/>
                <a:gd name="T57" fmla="*/ 1470 h 1520"/>
                <a:gd name="T58" fmla="*/ 638 w 1537"/>
                <a:gd name="T59" fmla="*/ 1512 h 1520"/>
                <a:gd name="T60" fmla="*/ 778 w 1537"/>
                <a:gd name="T61" fmla="*/ 1519 h 1520"/>
                <a:gd name="T62" fmla="*/ 778 w 1537"/>
                <a:gd name="T63" fmla="*/ 1515 h 1520"/>
                <a:gd name="T64" fmla="*/ 638 w 1537"/>
                <a:gd name="T65" fmla="*/ 1494 h 1520"/>
                <a:gd name="T66" fmla="*/ 543 w 1537"/>
                <a:gd name="T67" fmla="*/ 1466 h 1520"/>
                <a:gd name="T68" fmla="*/ 389 w 1537"/>
                <a:gd name="T69" fmla="*/ 1382 h 1520"/>
                <a:gd name="T70" fmla="*/ 231 w 1537"/>
                <a:gd name="T71" fmla="*/ 1241 h 1520"/>
                <a:gd name="T72" fmla="*/ 129 w 1537"/>
                <a:gd name="T73" fmla="*/ 1077 h 1520"/>
                <a:gd name="T74" fmla="*/ 87 w 1537"/>
                <a:gd name="T75" fmla="*/ 957 h 1520"/>
                <a:gd name="T76" fmla="*/ 66 w 1537"/>
                <a:gd name="T77" fmla="*/ 785 h 1520"/>
                <a:gd name="T78" fmla="*/ 94 w 1537"/>
                <a:gd name="T79" fmla="*/ 606 h 1520"/>
                <a:gd name="T80" fmla="*/ 126 w 1537"/>
                <a:gd name="T81" fmla="*/ 519 h 1520"/>
                <a:gd name="T82" fmla="*/ 193 w 1537"/>
                <a:gd name="T83" fmla="*/ 396 h 1520"/>
                <a:gd name="T84" fmla="*/ 284 w 1537"/>
                <a:gd name="T85" fmla="*/ 284 h 1520"/>
                <a:gd name="T86" fmla="*/ 438 w 1537"/>
                <a:gd name="T87" fmla="*/ 168 h 1520"/>
                <a:gd name="T88" fmla="*/ 620 w 1537"/>
                <a:gd name="T89" fmla="*/ 101 h 1520"/>
                <a:gd name="T90" fmla="*/ 764 w 1537"/>
                <a:gd name="T91" fmla="*/ 84 h 1520"/>
                <a:gd name="T92" fmla="*/ 859 w 1537"/>
                <a:gd name="T93" fmla="*/ 87 h 1520"/>
                <a:gd name="T94" fmla="*/ 957 w 1537"/>
                <a:gd name="T95" fmla="*/ 108 h 1520"/>
                <a:gd name="T96" fmla="*/ 1091 w 1537"/>
                <a:gd name="T97" fmla="*/ 157 h 1520"/>
                <a:gd name="T98" fmla="*/ 1129 w 1537"/>
                <a:gd name="T99" fmla="*/ 182 h 1520"/>
                <a:gd name="T100" fmla="*/ 1245 w 1537"/>
                <a:gd name="T101" fmla="*/ 262 h 1520"/>
                <a:gd name="T102" fmla="*/ 1336 w 1537"/>
                <a:gd name="T103" fmla="*/ 368 h 1520"/>
                <a:gd name="T104" fmla="*/ 1428 w 1537"/>
                <a:gd name="T105" fmla="*/ 522 h 1520"/>
                <a:gd name="T106" fmla="*/ 1466 w 1537"/>
                <a:gd name="T107" fmla="*/ 645 h 1520"/>
                <a:gd name="T108" fmla="*/ 1480 w 1537"/>
                <a:gd name="T109" fmla="*/ 810 h 1520"/>
                <a:gd name="T110" fmla="*/ 1438 w 1537"/>
                <a:gd name="T111" fmla="*/ 1034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37" h="1520">
                  <a:moveTo>
                    <a:pt x="1347" y="1213"/>
                  </a:moveTo>
                  <a:lnTo>
                    <a:pt x="1347" y="1213"/>
                  </a:lnTo>
                  <a:lnTo>
                    <a:pt x="1312" y="1259"/>
                  </a:lnTo>
                  <a:lnTo>
                    <a:pt x="1273" y="1301"/>
                  </a:lnTo>
                  <a:lnTo>
                    <a:pt x="1238" y="1336"/>
                  </a:lnTo>
                  <a:lnTo>
                    <a:pt x="1199" y="1368"/>
                  </a:lnTo>
                  <a:lnTo>
                    <a:pt x="1199" y="1368"/>
                  </a:lnTo>
                  <a:lnTo>
                    <a:pt x="1136" y="1414"/>
                  </a:lnTo>
                  <a:lnTo>
                    <a:pt x="1083" y="1445"/>
                  </a:lnTo>
                  <a:lnTo>
                    <a:pt x="1083" y="1445"/>
                  </a:lnTo>
                  <a:lnTo>
                    <a:pt x="1038" y="1466"/>
                  </a:lnTo>
                  <a:lnTo>
                    <a:pt x="1038" y="1466"/>
                  </a:lnTo>
                  <a:lnTo>
                    <a:pt x="1087" y="1449"/>
                  </a:lnTo>
                  <a:lnTo>
                    <a:pt x="1087" y="1449"/>
                  </a:lnTo>
                  <a:lnTo>
                    <a:pt x="1140" y="1424"/>
                  </a:lnTo>
                  <a:lnTo>
                    <a:pt x="1175" y="1403"/>
                  </a:lnTo>
                  <a:lnTo>
                    <a:pt x="1210" y="1382"/>
                  </a:lnTo>
                  <a:lnTo>
                    <a:pt x="1210" y="1382"/>
                  </a:lnTo>
                  <a:lnTo>
                    <a:pt x="1249" y="1354"/>
                  </a:lnTo>
                  <a:lnTo>
                    <a:pt x="1291" y="1319"/>
                  </a:lnTo>
                  <a:lnTo>
                    <a:pt x="1332" y="1280"/>
                  </a:lnTo>
                  <a:lnTo>
                    <a:pt x="1371" y="1231"/>
                  </a:lnTo>
                  <a:lnTo>
                    <a:pt x="1371" y="1231"/>
                  </a:lnTo>
                  <a:lnTo>
                    <a:pt x="1413" y="1178"/>
                  </a:lnTo>
                  <a:lnTo>
                    <a:pt x="1449" y="1119"/>
                  </a:lnTo>
                  <a:lnTo>
                    <a:pt x="1449" y="1119"/>
                  </a:lnTo>
                  <a:lnTo>
                    <a:pt x="1480" y="1052"/>
                  </a:lnTo>
                  <a:lnTo>
                    <a:pt x="1508" y="975"/>
                  </a:lnTo>
                  <a:lnTo>
                    <a:pt x="1508" y="975"/>
                  </a:lnTo>
                  <a:lnTo>
                    <a:pt x="1526" y="898"/>
                  </a:lnTo>
                  <a:lnTo>
                    <a:pt x="1533" y="855"/>
                  </a:lnTo>
                  <a:lnTo>
                    <a:pt x="1536" y="813"/>
                  </a:lnTo>
                  <a:lnTo>
                    <a:pt x="1536" y="768"/>
                  </a:lnTo>
                  <a:lnTo>
                    <a:pt x="1536" y="726"/>
                  </a:lnTo>
                  <a:lnTo>
                    <a:pt x="1533" y="680"/>
                  </a:lnTo>
                  <a:lnTo>
                    <a:pt x="1526" y="634"/>
                  </a:lnTo>
                  <a:lnTo>
                    <a:pt x="1526" y="634"/>
                  </a:lnTo>
                  <a:lnTo>
                    <a:pt x="1519" y="589"/>
                  </a:lnTo>
                  <a:lnTo>
                    <a:pt x="1505" y="543"/>
                  </a:lnTo>
                  <a:lnTo>
                    <a:pt x="1490" y="498"/>
                  </a:lnTo>
                  <a:lnTo>
                    <a:pt x="1469" y="452"/>
                  </a:lnTo>
                  <a:lnTo>
                    <a:pt x="1449" y="406"/>
                  </a:lnTo>
                  <a:lnTo>
                    <a:pt x="1424" y="364"/>
                  </a:lnTo>
                  <a:lnTo>
                    <a:pt x="1396" y="322"/>
                  </a:lnTo>
                  <a:lnTo>
                    <a:pt x="1368" y="284"/>
                  </a:lnTo>
                  <a:lnTo>
                    <a:pt x="1368" y="284"/>
                  </a:lnTo>
                  <a:lnTo>
                    <a:pt x="1332" y="245"/>
                  </a:lnTo>
                  <a:lnTo>
                    <a:pt x="1297" y="206"/>
                  </a:lnTo>
                  <a:lnTo>
                    <a:pt x="1259" y="175"/>
                  </a:lnTo>
                  <a:lnTo>
                    <a:pt x="1217" y="140"/>
                  </a:lnTo>
                  <a:lnTo>
                    <a:pt x="1217" y="140"/>
                  </a:lnTo>
                  <a:lnTo>
                    <a:pt x="1171" y="112"/>
                  </a:lnTo>
                  <a:lnTo>
                    <a:pt x="1126" y="87"/>
                  </a:lnTo>
                  <a:lnTo>
                    <a:pt x="1077" y="63"/>
                  </a:lnTo>
                  <a:lnTo>
                    <a:pt x="1027" y="45"/>
                  </a:lnTo>
                  <a:lnTo>
                    <a:pt x="1027" y="45"/>
                  </a:lnTo>
                  <a:lnTo>
                    <a:pt x="999" y="35"/>
                  </a:lnTo>
                  <a:lnTo>
                    <a:pt x="975" y="27"/>
                  </a:lnTo>
                  <a:lnTo>
                    <a:pt x="975" y="27"/>
                  </a:lnTo>
                  <a:lnTo>
                    <a:pt x="926" y="13"/>
                  </a:lnTo>
                  <a:lnTo>
                    <a:pt x="926" y="13"/>
                  </a:lnTo>
                  <a:lnTo>
                    <a:pt x="869" y="6"/>
                  </a:lnTo>
                  <a:lnTo>
                    <a:pt x="845" y="3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761" y="0"/>
                  </a:lnTo>
                  <a:lnTo>
                    <a:pt x="708" y="3"/>
                  </a:lnTo>
                  <a:lnTo>
                    <a:pt x="652" y="10"/>
                  </a:lnTo>
                  <a:lnTo>
                    <a:pt x="599" y="17"/>
                  </a:lnTo>
                  <a:lnTo>
                    <a:pt x="599" y="17"/>
                  </a:lnTo>
                  <a:lnTo>
                    <a:pt x="547" y="31"/>
                  </a:lnTo>
                  <a:lnTo>
                    <a:pt x="494" y="52"/>
                  </a:lnTo>
                  <a:lnTo>
                    <a:pt x="445" y="73"/>
                  </a:lnTo>
                  <a:lnTo>
                    <a:pt x="396" y="98"/>
                  </a:lnTo>
                  <a:lnTo>
                    <a:pt x="350" y="126"/>
                  </a:lnTo>
                  <a:lnTo>
                    <a:pt x="308" y="157"/>
                  </a:lnTo>
                  <a:lnTo>
                    <a:pt x="266" y="189"/>
                  </a:lnTo>
                  <a:lnTo>
                    <a:pt x="224" y="227"/>
                  </a:lnTo>
                  <a:lnTo>
                    <a:pt x="224" y="227"/>
                  </a:lnTo>
                  <a:lnTo>
                    <a:pt x="189" y="266"/>
                  </a:lnTo>
                  <a:lnTo>
                    <a:pt x="158" y="308"/>
                  </a:lnTo>
                  <a:lnTo>
                    <a:pt x="126" y="350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3" y="441"/>
                  </a:lnTo>
                  <a:lnTo>
                    <a:pt x="73" y="441"/>
                  </a:lnTo>
                  <a:lnTo>
                    <a:pt x="62" y="466"/>
                  </a:lnTo>
                  <a:lnTo>
                    <a:pt x="52" y="491"/>
                  </a:lnTo>
                  <a:lnTo>
                    <a:pt x="35" y="540"/>
                  </a:lnTo>
                  <a:lnTo>
                    <a:pt x="35" y="540"/>
                  </a:lnTo>
                  <a:lnTo>
                    <a:pt x="21" y="589"/>
                  </a:lnTo>
                  <a:lnTo>
                    <a:pt x="21" y="589"/>
                  </a:lnTo>
                  <a:lnTo>
                    <a:pt x="10" y="638"/>
                  </a:lnTo>
                  <a:lnTo>
                    <a:pt x="3" y="687"/>
                  </a:lnTo>
                  <a:lnTo>
                    <a:pt x="0" y="736"/>
                  </a:lnTo>
                  <a:lnTo>
                    <a:pt x="0" y="785"/>
                  </a:lnTo>
                  <a:lnTo>
                    <a:pt x="0" y="834"/>
                  </a:lnTo>
                  <a:lnTo>
                    <a:pt x="6" y="880"/>
                  </a:lnTo>
                  <a:lnTo>
                    <a:pt x="17" y="929"/>
                  </a:lnTo>
                  <a:lnTo>
                    <a:pt x="27" y="975"/>
                  </a:lnTo>
                  <a:lnTo>
                    <a:pt x="27" y="975"/>
                  </a:lnTo>
                  <a:lnTo>
                    <a:pt x="41" y="1017"/>
                  </a:lnTo>
                  <a:lnTo>
                    <a:pt x="56" y="1059"/>
                  </a:lnTo>
                  <a:lnTo>
                    <a:pt x="77" y="1101"/>
                  </a:lnTo>
                  <a:lnTo>
                    <a:pt x="98" y="1140"/>
                  </a:lnTo>
                  <a:lnTo>
                    <a:pt x="119" y="1175"/>
                  </a:lnTo>
                  <a:lnTo>
                    <a:pt x="143" y="1210"/>
                  </a:lnTo>
                  <a:lnTo>
                    <a:pt x="196" y="1273"/>
                  </a:lnTo>
                  <a:lnTo>
                    <a:pt x="196" y="1273"/>
                  </a:lnTo>
                  <a:lnTo>
                    <a:pt x="224" y="1301"/>
                  </a:lnTo>
                  <a:lnTo>
                    <a:pt x="252" y="1329"/>
                  </a:lnTo>
                  <a:lnTo>
                    <a:pt x="308" y="1375"/>
                  </a:lnTo>
                  <a:lnTo>
                    <a:pt x="368" y="1414"/>
                  </a:lnTo>
                  <a:lnTo>
                    <a:pt x="428" y="1445"/>
                  </a:lnTo>
                  <a:lnTo>
                    <a:pt x="428" y="1445"/>
                  </a:lnTo>
                  <a:lnTo>
                    <a:pt x="484" y="1470"/>
                  </a:lnTo>
                  <a:lnTo>
                    <a:pt x="540" y="1487"/>
                  </a:lnTo>
                  <a:lnTo>
                    <a:pt x="540" y="1487"/>
                  </a:lnTo>
                  <a:lnTo>
                    <a:pt x="589" y="1501"/>
                  </a:lnTo>
                  <a:lnTo>
                    <a:pt x="638" y="1512"/>
                  </a:lnTo>
                  <a:lnTo>
                    <a:pt x="638" y="1512"/>
                  </a:lnTo>
                  <a:lnTo>
                    <a:pt x="680" y="1519"/>
                  </a:lnTo>
                  <a:lnTo>
                    <a:pt x="719" y="1519"/>
                  </a:lnTo>
                  <a:lnTo>
                    <a:pt x="778" y="1519"/>
                  </a:lnTo>
                  <a:lnTo>
                    <a:pt x="778" y="1519"/>
                  </a:lnTo>
                  <a:lnTo>
                    <a:pt x="827" y="1515"/>
                  </a:lnTo>
                  <a:lnTo>
                    <a:pt x="827" y="1515"/>
                  </a:lnTo>
                  <a:lnTo>
                    <a:pt x="778" y="1515"/>
                  </a:lnTo>
                  <a:lnTo>
                    <a:pt x="778" y="1515"/>
                  </a:lnTo>
                  <a:lnTo>
                    <a:pt x="719" y="1508"/>
                  </a:lnTo>
                  <a:lnTo>
                    <a:pt x="680" y="1505"/>
                  </a:lnTo>
                  <a:lnTo>
                    <a:pt x="638" y="1494"/>
                  </a:lnTo>
                  <a:lnTo>
                    <a:pt x="638" y="1494"/>
                  </a:lnTo>
                  <a:lnTo>
                    <a:pt x="596" y="1484"/>
                  </a:lnTo>
                  <a:lnTo>
                    <a:pt x="543" y="1466"/>
                  </a:lnTo>
                  <a:lnTo>
                    <a:pt x="543" y="1466"/>
                  </a:lnTo>
                  <a:lnTo>
                    <a:pt x="494" y="1445"/>
                  </a:lnTo>
                  <a:lnTo>
                    <a:pt x="442" y="1417"/>
                  </a:lnTo>
                  <a:lnTo>
                    <a:pt x="442" y="1417"/>
                  </a:lnTo>
                  <a:lnTo>
                    <a:pt x="389" y="1382"/>
                  </a:lnTo>
                  <a:lnTo>
                    <a:pt x="333" y="1343"/>
                  </a:lnTo>
                  <a:lnTo>
                    <a:pt x="280" y="1294"/>
                  </a:lnTo>
                  <a:lnTo>
                    <a:pt x="231" y="1241"/>
                  </a:lnTo>
                  <a:lnTo>
                    <a:pt x="231" y="1241"/>
                  </a:lnTo>
                  <a:lnTo>
                    <a:pt x="185" y="1178"/>
                  </a:lnTo>
                  <a:lnTo>
                    <a:pt x="164" y="1147"/>
                  </a:lnTo>
                  <a:lnTo>
                    <a:pt x="147" y="1112"/>
                  </a:lnTo>
                  <a:lnTo>
                    <a:pt x="129" y="1077"/>
                  </a:lnTo>
                  <a:lnTo>
                    <a:pt x="112" y="1038"/>
                  </a:lnTo>
                  <a:lnTo>
                    <a:pt x="98" y="999"/>
                  </a:lnTo>
                  <a:lnTo>
                    <a:pt x="87" y="957"/>
                  </a:lnTo>
                  <a:lnTo>
                    <a:pt x="87" y="957"/>
                  </a:lnTo>
                  <a:lnTo>
                    <a:pt x="80" y="915"/>
                  </a:lnTo>
                  <a:lnTo>
                    <a:pt x="73" y="873"/>
                  </a:lnTo>
                  <a:lnTo>
                    <a:pt x="70" y="828"/>
                  </a:lnTo>
                  <a:lnTo>
                    <a:pt x="66" y="785"/>
                  </a:lnTo>
                  <a:lnTo>
                    <a:pt x="70" y="740"/>
                  </a:lnTo>
                  <a:lnTo>
                    <a:pt x="73" y="694"/>
                  </a:lnTo>
                  <a:lnTo>
                    <a:pt x="80" y="652"/>
                  </a:lnTo>
                  <a:lnTo>
                    <a:pt x="94" y="606"/>
                  </a:lnTo>
                  <a:lnTo>
                    <a:pt x="94" y="606"/>
                  </a:lnTo>
                  <a:lnTo>
                    <a:pt x="108" y="561"/>
                  </a:lnTo>
                  <a:lnTo>
                    <a:pt x="126" y="519"/>
                  </a:lnTo>
                  <a:lnTo>
                    <a:pt x="126" y="519"/>
                  </a:lnTo>
                  <a:lnTo>
                    <a:pt x="143" y="476"/>
                  </a:lnTo>
                  <a:lnTo>
                    <a:pt x="164" y="435"/>
                  </a:lnTo>
                  <a:lnTo>
                    <a:pt x="164" y="435"/>
                  </a:lnTo>
                  <a:lnTo>
                    <a:pt x="193" y="396"/>
                  </a:lnTo>
                  <a:lnTo>
                    <a:pt x="220" y="358"/>
                  </a:lnTo>
                  <a:lnTo>
                    <a:pt x="249" y="319"/>
                  </a:lnTo>
                  <a:lnTo>
                    <a:pt x="284" y="284"/>
                  </a:lnTo>
                  <a:lnTo>
                    <a:pt x="284" y="284"/>
                  </a:lnTo>
                  <a:lnTo>
                    <a:pt x="319" y="252"/>
                  </a:lnTo>
                  <a:lnTo>
                    <a:pt x="357" y="221"/>
                  </a:lnTo>
                  <a:lnTo>
                    <a:pt x="396" y="196"/>
                  </a:lnTo>
                  <a:lnTo>
                    <a:pt x="438" y="168"/>
                  </a:lnTo>
                  <a:lnTo>
                    <a:pt x="480" y="147"/>
                  </a:lnTo>
                  <a:lnTo>
                    <a:pt x="526" y="129"/>
                  </a:lnTo>
                  <a:lnTo>
                    <a:pt x="571" y="112"/>
                  </a:lnTo>
                  <a:lnTo>
                    <a:pt x="620" y="101"/>
                  </a:lnTo>
                  <a:lnTo>
                    <a:pt x="620" y="101"/>
                  </a:lnTo>
                  <a:lnTo>
                    <a:pt x="666" y="91"/>
                  </a:lnTo>
                  <a:lnTo>
                    <a:pt x="715" y="84"/>
                  </a:lnTo>
                  <a:lnTo>
                    <a:pt x="764" y="84"/>
                  </a:lnTo>
                  <a:lnTo>
                    <a:pt x="813" y="84"/>
                  </a:lnTo>
                  <a:lnTo>
                    <a:pt x="813" y="84"/>
                  </a:lnTo>
                  <a:lnTo>
                    <a:pt x="834" y="84"/>
                  </a:lnTo>
                  <a:lnTo>
                    <a:pt x="859" y="87"/>
                  </a:lnTo>
                  <a:lnTo>
                    <a:pt x="908" y="94"/>
                  </a:lnTo>
                  <a:lnTo>
                    <a:pt x="908" y="94"/>
                  </a:lnTo>
                  <a:lnTo>
                    <a:pt x="957" y="108"/>
                  </a:lnTo>
                  <a:lnTo>
                    <a:pt x="957" y="108"/>
                  </a:lnTo>
                  <a:lnTo>
                    <a:pt x="982" y="112"/>
                  </a:lnTo>
                  <a:lnTo>
                    <a:pt x="1003" y="122"/>
                  </a:lnTo>
                  <a:lnTo>
                    <a:pt x="1045" y="136"/>
                  </a:lnTo>
                  <a:lnTo>
                    <a:pt x="1091" y="157"/>
                  </a:lnTo>
                  <a:lnTo>
                    <a:pt x="1091" y="157"/>
                  </a:lnTo>
                  <a:lnTo>
                    <a:pt x="1112" y="168"/>
                  </a:lnTo>
                  <a:lnTo>
                    <a:pt x="1129" y="182"/>
                  </a:lnTo>
                  <a:lnTo>
                    <a:pt x="1129" y="182"/>
                  </a:lnTo>
                  <a:lnTo>
                    <a:pt x="1171" y="206"/>
                  </a:lnTo>
                  <a:lnTo>
                    <a:pt x="1171" y="206"/>
                  </a:lnTo>
                  <a:lnTo>
                    <a:pt x="1210" y="235"/>
                  </a:lnTo>
                  <a:lnTo>
                    <a:pt x="1245" y="262"/>
                  </a:lnTo>
                  <a:lnTo>
                    <a:pt x="1276" y="298"/>
                  </a:lnTo>
                  <a:lnTo>
                    <a:pt x="1308" y="329"/>
                  </a:lnTo>
                  <a:lnTo>
                    <a:pt x="1308" y="329"/>
                  </a:lnTo>
                  <a:lnTo>
                    <a:pt x="1336" y="368"/>
                  </a:lnTo>
                  <a:lnTo>
                    <a:pt x="1364" y="403"/>
                  </a:lnTo>
                  <a:lnTo>
                    <a:pt x="1389" y="441"/>
                  </a:lnTo>
                  <a:lnTo>
                    <a:pt x="1406" y="480"/>
                  </a:lnTo>
                  <a:lnTo>
                    <a:pt x="1428" y="522"/>
                  </a:lnTo>
                  <a:lnTo>
                    <a:pt x="1441" y="564"/>
                  </a:lnTo>
                  <a:lnTo>
                    <a:pt x="1455" y="603"/>
                  </a:lnTo>
                  <a:lnTo>
                    <a:pt x="1466" y="645"/>
                  </a:lnTo>
                  <a:lnTo>
                    <a:pt x="1466" y="645"/>
                  </a:lnTo>
                  <a:lnTo>
                    <a:pt x="1473" y="687"/>
                  </a:lnTo>
                  <a:lnTo>
                    <a:pt x="1476" y="729"/>
                  </a:lnTo>
                  <a:lnTo>
                    <a:pt x="1480" y="771"/>
                  </a:lnTo>
                  <a:lnTo>
                    <a:pt x="1480" y="810"/>
                  </a:lnTo>
                  <a:lnTo>
                    <a:pt x="1473" y="890"/>
                  </a:lnTo>
                  <a:lnTo>
                    <a:pt x="1459" y="964"/>
                  </a:lnTo>
                  <a:lnTo>
                    <a:pt x="1459" y="964"/>
                  </a:lnTo>
                  <a:lnTo>
                    <a:pt x="1438" y="1034"/>
                  </a:lnTo>
                  <a:lnTo>
                    <a:pt x="1413" y="1101"/>
                  </a:lnTo>
                  <a:lnTo>
                    <a:pt x="1382" y="1161"/>
                  </a:lnTo>
                  <a:lnTo>
                    <a:pt x="1347" y="1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Freeform 43"/>
            <p:cNvSpPr>
              <a:spLocks noChangeArrowheads="1"/>
            </p:cNvSpPr>
            <p:nvPr/>
          </p:nvSpPr>
          <p:spPr bwMode="auto">
            <a:xfrm>
              <a:off x="8950325" y="5859463"/>
              <a:ext cx="939800" cy="1468437"/>
            </a:xfrm>
            <a:custGeom>
              <a:avLst/>
              <a:gdLst>
                <a:gd name="T0" fmla="*/ 2006 w 2611"/>
                <a:gd name="T1" fmla="*/ 2603 h 4077"/>
                <a:gd name="T2" fmla="*/ 1880 w 2611"/>
                <a:gd name="T3" fmla="*/ 2413 h 4077"/>
                <a:gd name="T4" fmla="*/ 1596 w 2611"/>
                <a:gd name="T5" fmla="*/ 2231 h 4077"/>
                <a:gd name="T6" fmla="*/ 1683 w 2611"/>
                <a:gd name="T7" fmla="*/ 2133 h 4077"/>
                <a:gd name="T8" fmla="*/ 1971 w 2611"/>
                <a:gd name="T9" fmla="*/ 1905 h 4077"/>
                <a:gd name="T10" fmla="*/ 2168 w 2611"/>
                <a:gd name="T11" fmla="*/ 1599 h 4077"/>
                <a:gd name="T12" fmla="*/ 2263 w 2611"/>
                <a:gd name="T13" fmla="*/ 1248 h 4077"/>
                <a:gd name="T14" fmla="*/ 2238 w 2611"/>
                <a:gd name="T15" fmla="*/ 884 h 4077"/>
                <a:gd name="T16" fmla="*/ 2101 w 2611"/>
                <a:gd name="T17" fmla="*/ 547 h 4077"/>
                <a:gd name="T18" fmla="*/ 1824 w 2611"/>
                <a:gd name="T19" fmla="*/ 238 h 4077"/>
                <a:gd name="T20" fmla="*/ 1508 w 2611"/>
                <a:gd name="T21" fmla="*/ 63 h 4077"/>
                <a:gd name="T22" fmla="*/ 1203 w 2611"/>
                <a:gd name="T23" fmla="*/ 0 h 4077"/>
                <a:gd name="T24" fmla="*/ 793 w 2611"/>
                <a:gd name="T25" fmla="*/ 49 h 4077"/>
                <a:gd name="T26" fmla="*/ 470 w 2611"/>
                <a:gd name="T27" fmla="*/ 210 h 4077"/>
                <a:gd name="T28" fmla="*/ 186 w 2611"/>
                <a:gd name="T29" fmla="*/ 505 h 4077"/>
                <a:gd name="T30" fmla="*/ 38 w 2611"/>
                <a:gd name="T31" fmla="*/ 834 h 4077"/>
                <a:gd name="T32" fmla="*/ 0 w 2611"/>
                <a:gd name="T33" fmla="*/ 1189 h 4077"/>
                <a:gd name="T34" fmla="*/ 80 w 2611"/>
                <a:gd name="T35" fmla="*/ 1536 h 4077"/>
                <a:gd name="T36" fmla="*/ 294 w 2611"/>
                <a:gd name="T37" fmla="*/ 1880 h 4077"/>
                <a:gd name="T38" fmla="*/ 575 w 2611"/>
                <a:gd name="T39" fmla="*/ 2098 h 4077"/>
                <a:gd name="T40" fmla="*/ 905 w 2611"/>
                <a:gd name="T41" fmla="*/ 2213 h 4077"/>
                <a:gd name="T42" fmla="*/ 1154 w 2611"/>
                <a:gd name="T43" fmla="*/ 2227 h 4077"/>
                <a:gd name="T44" fmla="*/ 764 w 2611"/>
                <a:gd name="T45" fmla="*/ 2157 h 4077"/>
                <a:gd name="T46" fmla="*/ 466 w 2611"/>
                <a:gd name="T47" fmla="*/ 1989 h 4077"/>
                <a:gd name="T48" fmla="*/ 210 w 2611"/>
                <a:gd name="T49" fmla="*/ 1694 h 4077"/>
                <a:gd name="T50" fmla="*/ 84 w 2611"/>
                <a:gd name="T51" fmla="*/ 1379 h 4077"/>
                <a:gd name="T52" fmla="*/ 63 w 2611"/>
                <a:gd name="T53" fmla="*/ 1042 h 4077"/>
                <a:gd name="T54" fmla="*/ 151 w 2611"/>
                <a:gd name="T55" fmla="*/ 716 h 4077"/>
                <a:gd name="T56" fmla="*/ 336 w 2611"/>
                <a:gd name="T57" fmla="*/ 435 h 4077"/>
                <a:gd name="T58" fmla="*/ 638 w 2611"/>
                <a:gd name="T59" fmla="*/ 203 h 4077"/>
                <a:gd name="T60" fmla="*/ 958 w 2611"/>
                <a:gd name="T61" fmla="*/ 101 h 4077"/>
                <a:gd name="T62" fmla="*/ 1291 w 2611"/>
                <a:gd name="T63" fmla="*/ 101 h 4077"/>
                <a:gd name="T64" fmla="*/ 1606 w 2611"/>
                <a:gd name="T65" fmla="*/ 210 h 4077"/>
                <a:gd name="T66" fmla="*/ 1905 w 2611"/>
                <a:gd name="T67" fmla="*/ 445 h 4077"/>
                <a:gd name="T68" fmla="*/ 2080 w 2611"/>
                <a:gd name="T69" fmla="*/ 726 h 4077"/>
                <a:gd name="T70" fmla="*/ 2164 w 2611"/>
                <a:gd name="T71" fmla="*/ 1094 h 4077"/>
                <a:gd name="T72" fmla="*/ 2108 w 2611"/>
                <a:gd name="T73" fmla="*/ 1470 h 4077"/>
                <a:gd name="T74" fmla="*/ 1954 w 2611"/>
                <a:gd name="T75" fmla="*/ 1761 h 4077"/>
                <a:gd name="T76" fmla="*/ 1715 w 2611"/>
                <a:gd name="T77" fmla="*/ 1992 h 4077"/>
                <a:gd name="T78" fmla="*/ 1480 w 2611"/>
                <a:gd name="T79" fmla="*/ 2161 h 4077"/>
                <a:gd name="T80" fmla="*/ 1308 w 2611"/>
                <a:gd name="T81" fmla="*/ 2213 h 4077"/>
                <a:gd name="T82" fmla="*/ 1386 w 2611"/>
                <a:gd name="T83" fmla="*/ 2280 h 4077"/>
                <a:gd name="T84" fmla="*/ 1312 w 2611"/>
                <a:gd name="T85" fmla="*/ 2515 h 4077"/>
                <a:gd name="T86" fmla="*/ 1392 w 2611"/>
                <a:gd name="T87" fmla="*/ 2915 h 4077"/>
                <a:gd name="T88" fmla="*/ 1982 w 2611"/>
                <a:gd name="T89" fmla="*/ 3996 h 4077"/>
                <a:gd name="T90" fmla="*/ 2080 w 2611"/>
                <a:gd name="T91" fmla="*/ 4069 h 4077"/>
                <a:gd name="T92" fmla="*/ 2231 w 2611"/>
                <a:gd name="T93" fmla="*/ 4038 h 4077"/>
                <a:gd name="T94" fmla="*/ 2561 w 2611"/>
                <a:gd name="T95" fmla="*/ 3852 h 4077"/>
                <a:gd name="T96" fmla="*/ 2610 w 2611"/>
                <a:gd name="T97" fmla="*/ 3743 h 4077"/>
                <a:gd name="T98" fmla="*/ 2522 w 2611"/>
                <a:gd name="T99" fmla="*/ 3792 h 4077"/>
                <a:gd name="T100" fmla="*/ 2164 w 2611"/>
                <a:gd name="T101" fmla="*/ 3985 h 4077"/>
                <a:gd name="T102" fmla="*/ 2063 w 2611"/>
                <a:gd name="T103" fmla="*/ 3975 h 4077"/>
                <a:gd name="T104" fmla="*/ 1484 w 2611"/>
                <a:gd name="T105" fmla="*/ 2887 h 4077"/>
                <a:gd name="T106" fmla="*/ 1407 w 2611"/>
                <a:gd name="T107" fmla="*/ 2614 h 4077"/>
                <a:gd name="T108" fmla="*/ 1505 w 2611"/>
                <a:gd name="T109" fmla="*/ 2284 h 4077"/>
                <a:gd name="T110" fmla="*/ 1691 w 2611"/>
                <a:gd name="T111" fmla="*/ 2287 h 4077"/>
                <a:gd name="T112" fmla="*/ 1926 w 2611"/>
                <a:gd name="T113" fmla="*/ 2519 h 4077"/>
                <a:gd name="T114" fmla="*/ 2529 w 2611"/>
                <a:gd name="T115" fmla="*/ 3680 h 4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11" h="4077">
                  <a:moveTo>
                    <a:pt x="2599" y="3680"/>
                  </a:moveTo>
                  <a:lnTo>
                    <a:pt x="2599" y="3680"/>
                  </a:lnTo>
                  <a:lnTo>
                    <a:pt x="2592" y="3662"/>
                  </a:lnTo>
                  <a:lnTo>
                    <a:pt x="2585" y="3648"/>
                  </a:lnTo>
                  <a:lnTo>
                    <a:pt x="2568" y="3620"/>
                  </a:lnTo>
                  <a:lnTo>
                    <a:pt x="2508" y="3508"/>
                  </a:lnTo>
                  <a:lnTo>
                    <a:pt x="2255" y="3055"/>
                  </a:lnTo>
                  <a:lnTo>
                    <a:pt x="2006" y="2603"/>
                  </a:lnTo>
                  <a:lnTo>
                    <a:pt x="2006" y="2606"/>
                  </a:lnTo>
                  <a:lnTo>
                    <a:pt x="2006" y="2606"/>
                  </a:lnTo>
                  <a:lnTo>
                    <a:pt x="1982" y="2554"/>
                  </a:lnTo>
                  <a:lnTo>
                    <a:pt x="1950" y="2505"/>
                  </a:lnTo>
                  <a:lnTo>
                    <a:pt x="1950" y="2505"/>
                  </a:lnTo>
                  <a:lnTo>
                    <a:pt x="1919" y="2456"/>
                  </a:lnTo>
                  <a:lnTo>
                    <a:pt x="1880" y="2413"/>
                  </a:lnTo>
                  <a:lnTo>
                    <a:pt x="1880" y="2413"/>
                  </a:lnTo>
                  <a:lnTo>
                    <a:pt x="1838" y="2371"/>
                  </a:lnTo>
                  <a:lnTo>
                    <a:pt x="1796" y="2333"/>
                  </a:lnTo>
                  <a:lnTo>
                    <a:pt x="1747" y="2301"/>
                  </a:lnTo>
                  <a:lnTo>
                    <a:pt x="1698" y="2273"/>
                  </a:lnTo>
                  <a:lnTo>
                    <a:pt x="1698" y="2273"/>
                  </a:lnTo>
                  <a:lnTo>
                    <a:pt x="1666" y="2256"/>
                  </a:lnTo>
                  <a:lnTo>
                    <a:pt x="1631" y="2242"/>
                  </a:lnTo>
                  <a:lnTo>
                    <a:pt x="1596" y="2231"/>
                  </a:lnTo>
                  <a:lnTo>
                    <a:pt x="1561" y="2221"/>
                  </a:lnTo>
                  <a:lnTo>
                    <a:pt x="1561" y="2221"/>
                  </a:lnTo>
                  <a:lnTo>
                    <a:pt x="1585" y="2196"/>
                  </a:lnTo>
                  <a:lnTo>
                    <a:pt x="1585" y="2196"/>
                  </a:lnTo>
                  <a:lnTo>
                    <a:pt x="1635" y="2161"/>
                  </a:lnTo>
                  <a:lnTo>
                    <a:pt x="1680" y="2133"/>
                  </a:lnTo>
                  <a:lnTo>
                    <a:pt x="1683" y="2133"/>
                  </a:lnTo>
                  <a:lnTo>
                    <a:pt x="1683" y="2133"/>
                  </a:lnTo>
                  <a:lnTo>
                    <a:pt x="1683" y="2133"/>
                  </a:lnTo>
                  <a:lnTo>
                    <a:pt x="1729" y="2105"/>
                  </a:lnTo>
                  <a:lnTo>
                    <a:pt x="1771" y="2077"/>
                  </a:lnTo>
                  <a:lnTo>
                    <a:pt x="1817" y="2045"/>
                  </a:lnTo>
                  <a:lnTo>
                    <a:pt x="1856" y="2013"/>
                  </a:lnTo>
                  <a:lnTo>
                    <a:pt x="1894" y="1978"/>
                  </a:lnTo>
                  <a:lnTo>
                    <a:pt x="1933" y="1943"/>
                  </a:lnTo>
                  <a:lnTo>
                    <a:pt x="1971" y="1905"/>
                  </a:lnTo>
                  <a:lnTo>
                    <a:pt x="2003" y="1866"/>
                  </a:lnTo>
                  <a:lnTo>
                    <a:pt x="2003" y="1866"/>
                  </a:lnTo>
                  <a:lnTo>
                    <a:pt x="2038" y="1824"/>
                  </a:lnTo>
                  <a:lnTo>
                    <a:pt x="2066" y="1782"/>
                  </a:lnTo>
                  <a:lnTo>
                    <a:pt x="2094" y="1740"/>
                  </a:lnTo>
                  <a:lnTo>
                    <a:pt x="2122" y="1694"/>
                  </a:lnTo>
                  <a:lnTo>
                    <a:pt x="2147" y="1649"/>
                  </a:lnTo>
                  <a:lnTo>
                    <a:pt x="2168" y="1599"/>
                  </a:lnTo>
                  <a:lnTo>
                    <a:pt x="2189" y="1550"/>
                  </a:lnTo>
                  <a:lnTo>
                    <a:pt x="2206" y="1501"/>
                  </a:lnTo>
                  <a:lnTo>
                    <a:pt x="2206" y="1501"/>
                  </a:lnTo>
                  <a:lnTo>
                    <a:pt x="2224" y="1452"/>
                  </a:lnTo>
                  <a:lnTo>
                    <a:pt x="2234" y="1403"/>
                  </a:lnTo>
                  <a:lnTo>
                    <a:pt x="2245" y="1350"/>
                  </a:lnTo>
                  <a:lnTo>
                    <a:pt x="2255" y="1298"/>
                  </a:lnTo>
                  <a:lnTo>
                    <a:pt x="2263" y="1248"/>
                  </a:lnTo>
                  <a:lnTo>
                    <a:pt x="2266" y="1196"/>
                  </a:lnTo>
                  <a:lnTo>
                    <a:pt x="2266" y="1143"/>
                  </a:lnTo>
                  <a:lnTo>
                    <a:pt x="2266" y="1091"/>
                  </a:lnTo>
                  <a:lnTo>
                    <a:pt x="2266" y="1091"/>
                  </a:lnTo>
                  <a:lnTo>
                    <a:pt x="2263" y="1038"/>
                  </a:lnTo>
                  <a:lnTo>
                    <a:pt x="2255" y="986"/>
                  </a:lnTo>
                  <a:lnTo>
                    <a:pt x="2249" y="936"/>
                  </a:lnTo>
                  <a:lnTo>
                    <a:pt x="2238" y="884"/>
                  </a:lnTo>
                  <a:lnTo>
                    <a:pt x="2224" y="834"/>
                  </a:lnTo>
                  <a:lnTo>
                    <a:pt x="2210" y="782"/>
                  </a:lnTo>
                  <a:lnTo>
                    <a:pt x="2192" y="733"/>
                  </a:lnTo>
                  <a:lnTo>
                    <a:pt x="2171" y="687"/>
                  </a:lnTo>
                  <a:lnTo>
                    <a:pt x="2171" y="687"/>
                  </a:lnTo>
                  <a:lnTo>
                    <a:pt x="2150" y="638"/>
                  </a:lnTo>
                  <a:lnTo>
                    <a:pt x="2126" y="593"/>
                  </a:lnTo>
                  <a:lnTo>
                    <a:pt x="2101" y="547"/>
                  </a:lnTo>
                  <a:lnTo>
                    <a:pt x="2073" y="505"/>
                  </a:lnTo>
                  <a:lnTo>
                    <a:pt x="2041" y="459"/>
                  </a:lnTo>
                  <a:lnTo>
                    <a:pt x="2010" y="421"/>
                  </a:lnTo>
                  <a:lnTo>
                    <a:pt x="1978" y="379"/>
                  </a:lnTo>
                  <a:lnTo>
                    <a:pt x="1940" y="340"/>
                  </a:lnTo>
                  <a:lnTo>
                    <a:pt x="1905" y="305"/>
                  </a:lnTo>
                  <a:lnTo>
                    <a:pt x="1866" y="270"/>
                  </a:lnTo>
                  <a:lnTo>
                    <a:pt x="1824" y="238"/>
                  </a:lnTo>
                  <a:lnTo>
                    <a:pt x="1782" y="207"/>
                  </a:lnTo>
                  <a:lnTo>
                    <a:pt x="1740" y="179"/>
                  </a:lnTo>
                  <a:lnTo>
                    <a:pt x="1694" y="150"/>
                  </a:lnTo>
                  <a:lnTo>
                    <a:pt x="1648" y="126"/>
                  </a:lnTo>
                  <a:lnTo>
                    <a:pt x="1603" y="101"/>
                  </a:lnTo>
                  <a:lnTo>
                    <a:pt x="1603" y="101"/>
                  </a:lnTo>
                  <a:lnTo>
                    <a:pt x="1554" y="80"/>
                  </a:lnTo>
                  <a:lnTo>
                    <a:pt x="1508" y="63"/>
                  </a:lnTo>
                  <a:lnTo>
                    <a:pt x="1456" y="49"/>
                  </a:lnTo>
                  <a:lnTo>
                    <a:pt x="1407" y="31"/>
                  </a:lnTo>
                  <a:lnTo>
                    <a:pt x="1357" y="21"/>
                  </a:lnTo>
                  <a:lnTo>
                    <a:pt x="1305" y="14"/>
                  </a:lnTo>
                  <a:lnTo>
                    <a:pt x="1305" y="14"/>
                  </a:lnTo>
                  <a:lnTo>
                    <a:pt x="1255" y="7"/>
                  </a:lnTo>
                  <a:lnTo>
                    <a:pt x="1203" y="0"/>
                  </a:lnTo>
                  <a:lnTo>
                    <a:pt x="1203" y="0"/>
                  </a:lnTo>
                  <a:lnTo>
                    <a:pt x="1150" y="0"/>
                  </a:lnTo>
                  <a:lnTo>
                    <a:pt x="1098" y="0"/>
                  </a:lnTo>
                  <a:lnTo>
                    <a:pt x="1045" y="0"/>
                  </a:lnTo>
                  <a:lnTo>
                    <a:pt x="996" y="7"/>
                  </a:lnTo>
                  <a:lnTo>
                    <a:pt x="943" y="14"/>
                  </a:lnTo>
                  <a:lnTo>
                    <a:pt x="891" y="21"/>
                  </a:lnTo>
                  <a:lnTo>
                    <a:pt x="841" y="35"/>
                  </a:lnTo>
                  <a:lnTo>
                    <a:pt x="793" y="49"/>
                  </a:lnTo>
                  <a:lnTo>
                    <a:pt x="793" y="49"/>
                  </a:lnTo>
                  <a:lnTo>
                    <a:pt x="744" y="66"/>
                  </a:lnTo>
                  <a:lnTo>
                    <a:pt x="694" y="84"/>
                  </a:lnTo>
                  <a:lnTo>
                    <a:pt x="649" y="105"/>
                  </a:lnTo>
                  <a:lnTo>
                    <a:pt x="600" y="129"/>
                  </a:lnTo>
                  <a:lnTo>
                    <a:pt x="554" y="154"/>
                  </a:lnTo>
                  <a:lnTo>
                    <a:pt x="512" y="182"/>
                  </a:lnTo>
                  <a:lnTo>
                    <a:pt x="470" y="210"/>
                  </a:lnTo>
                  <a:lnTo>
                    <a:pt x="428" y="242"/>
                  </a:lnTo>
                  <a:lnTo>
                    <a:pt x="389" y="273"/>
                  </a:lnTo>
                  <a:lnTo>
                    <a:pt x="351" y="308"/>
                  </a:lnTo>
                  <a:lnTo>
                    <a:pt x="312" y="347"/>
                  </a:lnTo>
                  <a:lnTo>
                    <a:pt x="277" y="382"/>
                  </a:lnTo>
                  <a:lnTo>
                    <a:pt x="245" y="424"/>
                  </a:lnTo>
                  <a:lnTo>
                    <a:pt x="214" y="463"/>
                  </a:lnTo>
                  <a:lnTo>
                    <a:pt x="186" y="505"/>
                  </a:lnTo>
                  <a:lnTo>
                    <a:pt x="157" y="550"/>
                  </a:lnTo>
                  <a:lnTo>
                    <a:pt x="157" y="550"/>
                  </a:lnTo>
                  <a:lnTo>
                    <a:pt x="133" y="596"/>
                  </a:lnTo>
                  <a:lnTo>
                    <a:pt x="108" y="642"/>
                  </a:lnTo>
                  <a:lnTo>
                    <a:pt x="87" y="687"/>
                  </a:lnTo>
                  <a:lnTo>
                    <a:pt x="70" y="736"/>
                  </a:lnTo>
                  <a:lnTo>
                    <a:pt x="52" y="786"/>
                  </a:lnTo>
                  <a:lnTo>
                    <a:pt x="38" y="834"/>
                  </a:lnTo>
                  <a:lnTo>
                    <a:pt x="24" y="884"/>
                  </a:lnTo>
                  <a:lnTo>
                    <a:pt x="17" y="933"/>
                  </a:lnTo>
                  <a:lnTo>
                    <a:pt x="17" y="933"/>
                  </a:lnTo>
                  <a:lnTo>
                    <a:pt x="7" y="986"/>
                  </a:lnTo>
                  <a:lnTo>
                    <a:pt x="3" y="1034"/>
                  </a:lnTo>
                  <a:lnTo>
                    <a:pt x="0" y="1087"/>
                  </a:lnTo>
                  <a:lnTo>
                    <a:pt x="0" y="1140"/>
                  </a:lnTo>
                  <a:lnTo>
                    <a:pt x="0" y="1189"/>
                  </a:lnTo>
                  <a:lnTo>
                    <a:pt x="7" y="1242"/>
                  </a:lnTo>
                  <a:lnTo>
                    <a:pt x="10" y="1291"/>
                  </a:lnTo>
                  <a:lnTo>
                    <a:pt x="20" y="1344"/>
                  </a:lnTo>
                  <a:lnTo>
                    <a:pt x="20" y="1344"/>
                  </a:lnTo>
                  <a:lnTo>
                    <a:pt x="31" y="1392"/>
                  </a:lnTo>
                  <a:lnTo>
                    <a:pt x="45" y="1441"/>
                  </a:lnTo>
                  <a:lnTo>
                    <a:pt x="59" y="1491"/>
                  </a:lnTo>
                  <a:lnTo>
                    <a:pt x="80" y="1536"/>
                  </a:lnTo>
                  <a:lnTo>
                    <a:pt x="98" y="1585"/>
                  </a:lnTo>
                  <a:lnTo>
                    <a:pt x="122" y="1631"/>
                  </a:lnTo>
                  <a:lnTo>
                    <a:pt x="147" y="1677"/>
                  </a:lnTo>
                  <a:lnTo>
                    <a:pt x="172" y="1719"/>
                  </a:lnTo>
                  <a:lnTo>
                    <a:pt x="199" y="1761"/>
                  </a:lnTo>
                  <a:lnTo>
                    <a:pt x="231" y="1803"/>
                  </a:lnTo>
                  <a:lnTo>
                    <a:pt x="263" y="1842"/>
                  </a:lnTo>
                  <a:lnTo>
                    <a:pt x="294" y="1880"/>
                  </a:lnTo>
                  <a:lnTo>
                    <a:pt x="333" y="1915"/>
                  </a:lnTo>
                  <a:lnTo>
                    <a:pt x="368" y="1950"/>
                  </a:lnTo>
                  <a:lnTo>
                    <a:pt x="407" y="1985"/>
                  </a:lnTo>
                  <a:lnTo>
                    <a:pt x="445" y="2013"/>
                  </a:lnTo>
                  <a:lnTo>
                    <a:pt x="445" y="2013"/>
                  </a:lnTo>
                  <a:lnTo>
                    <a:pt x="487" y="2045"/>
                  </a:lnTo>
                  <a:lnTo>
                    <a:pt x="529" y="2069"/>
                  </a:lnTo>
                  <a:lnTo>
                    <a:pt x="575" y="2098"/>
                  </a:lnTo>
                  <a:lnTo>
                    <a:pt x="621" y="2119"/>
                  </a:lnTo>
                  <a:lnTo>
                    <a:pt x="666" y="2140"/>
                  </a:lnTo>
                  <a:lnTo>
                    <a:pt x="712" y="2161"/>
                  </a:lnTo>
                  <a:lnTo>
                    <a:pt x="758" y="2178"/>
                  </a:lnTo>
                  <a:lnTo>
                    <a:pt x="806" y="2192"/>
                  </a:lnTo>
                  <a:lnTo>
                    <a:pt x="806" y="2192"/>
                  </a:lnTo>
                  <a:lnTo>
                    <a:pt x="856" y="2203"/>
                  </a:lnTo>
                  <a:lnTo>
                    <a:pt x="905" y="2213"/>
                  </a:lnTo>
                  <a:lnTo>
                    <a:pt x="954" y="2221"/>
                  </a:lnTo>
                  <a:lnTo>
                    <a:pt x="1003" y="2227"/>
                  </a:lnTo>
                  <a:lnTo>
                    <a:pt x="1056" y="2231"/>
                  </a:lnTo>
                  <a:lnTo>
                    <a:pt x="1105" y="2231"/>
                  </a:lnTo>
                  <a:lnTo>
                    <a:pt x="1154" y="2231"/>
                  </a:lnTo>
                  <a:lnTo>
                    <a:pt x="1203" y="2227"/>
                  </a:lnTo>
                  <a:lnTo>
                    <a:pt x="1203" y="2227"/>
                  </a:lnTo>
                  <a:lnTo>
                    <a:pt x="1154" y="2227"/>
                  </a:lnTo>
                  <a:lnTo>
                    <a:pt x="1105" y="2227"/>
                  </a:lnTo>
                  <a:lnTo>
                    <a:pt x="1056" y="2224"/>
                  </a:lnTo>
                  <a:lnTo>
                    <a:pt x="1006" y="2217"/>
                  </a:lnTo>
                  <a:lnTo>
                    <a:pt x="958" y="2210"/>
                  </a:lnTo>
                  <a:lnTo>
                    <a:pt x="908" y="2199"/>
                  </a:lnTo>
                  <a:lnTo>
                    <a:pt x="859" y="2189"/>
                  </a:lnTo>
                  <a:lnTo>
                    <a:pt x="814" y="2175"/>
                  </a:lnTo>
                  <a:lnTo>
                    <a:pt x="764" y="2157"/>
                  </a:lnTo>
                  <a:lnTo>
                    <a:pt x="719" y="2140"/>
                  </a:lnTo>
                  <a:lnTo>
                    <a:pt x="673" y="2119"/>
                  </a:lnTo>
                  <a:lnTo>
                    <a:pt x="631" y="2098"/>
                  </a:lnTo>
                  <a:lnTo>
                    <a:pt x="586" y="2073"/>
                  </a:lnTo>
                  <a:lnTo>
                    <a:pt x="547" y="2049"/>
                  </a:lnTo>
                  <a:lnTo>
                    <a:pt x="505" y="2020"/>
                  </a:lnTo>
                  <a:lnTo>
                    <a:pt x="466" y="1989"/>
                  </a:lnTo>
                  <a:lnTo>
                    <a:pt x="466" y="1989"/>
                  </a:lnTo>
                  <a:lnTo>
                    <a:pt x="428" y="1957"/>
                  </a:lnTo>
                  <a:lnTo>
                    <a:pt x="392" y="1926"/>
                  </a:lnTo>
                  <a:lnTo>
                    <a:pt x="357" y="1891"/>
                  </a:lnTo>
                  <a:lnTo>
                    <a:pt x="322" y="1855"/>
                  </a:lnTo>
                  <a:lnTo>
                    <a:pt x="291" y="1817"/>
                  </a:lnTo>
                  <a:lnTo>
                    <a:pt x="263" y="1778"/>
                  </a:lnTo>
                  <a:lnTo>
                    <a:pt x="235" y="1736"/>
                  </a:lnTo>
                  <a:lnTo>
                    <a:pt x="210" y="1694"/>
                  </a:lnTo>
                  <a:lnTo>
                    <a:pt x="210" y="1694"/>
                  </a:lnTo>
                  <a:lnTo>
                    <a:pt x="186" y="1652"/>
                  </a:lnTo>
                  <a:lnTo>
                    <a:pt x="164" y="1610"/>
                  </a:lnTo>
                  <a:lnTo>
                    <a:pt x="143" y="1564"/>
                  </a:lnTo>
                  <a:lnTo>
                    <a:pt x="126" y="1519"/>
                  </a:lnTo>
                  <a:lnTo>
                    <a:pt x="112" y="1473"/>
                  </a:lnTo>
                  <a:lnTo>
                    <a:pt x="98" y="1427"/>
                  </a:lnTo>
                  <a:lnTo>
                    <a:pt x="84" y="1379"/>
                  </a:lnTo>
                  <a:lnTo>
                    <a:pt x="77" y="1333"/>
                  </a:lnTo>
                  <a:lnTo>
                    <a:pt x="77" y="1333"/>
                  </a:lnTo>
                  <a:lnTo>
                    <a:pt x="66" y="1284"/>
                  </a:lnTo>
                  <a:lnTo>
                    <a:pt x="63" y="1235"/>
                  </a:lnTo>
                  <a:lnTo>
                    <a:pt x="59" y="1186"/>
                  </a:lnTo>
                  <a:lnTo>
                    <a:pt x="59" y="1140"/>
                  </a:lnTo>
                  <a:lnTo>
                    <a:pt x="59" y="1091"/>
                  </a:lnTo>
                  <a:lnTo>
                    <a:pt x="63" y="1042"/>
                  </a:lnTo>
                  <a:lnTo>
                    <a:pt x="70" y="992"/>
                  </a:lnTo>
                  <a:lnTo>
                    <a:pt x="80" y="947"/>
                  </a:lnTo>
                  <a:lnTo>
                    <a:pt x="80" y="947"/>
                  </a:lnTo>
                  <a:lnTo>
                    <a:pt x="87" y="898"/>
                  </a:lnTo>
                  <a:lnTo>
                    <a:pt x="101" y="852"/>
                  </a:lnTo>
                  <a:lnTo>
                    <a:pt x="116" y="807"/>
                  </a:lnTo>
                  <a:lnTo>
                    <a:pt x="133" y="761"/>
                  </a:lnTo>
                  <a:lnTo>
                    <a:pt x="151" y="716"/>
                  </a:lnTo>
                  <a:lnTo>
                    <a:pt x="172" y="673"/>
                  </a:lnTo>
                  <a:lnTo>
                    <a:pt x="193" y="628"/>
                  </a:lnTo>
                  <a:lnTo>
                    <a:pt x="217" y="589"/>
                  </a:lnTo>
                  <a:lnTo>
                    <a:pt x="217" y="589"/>
                  </a:lnTo>
                  <a:lnTo>
                    <a:pt x="245" y="547"/>
                  </a:lnTo>
                  <a:lnTo>
                    <a:pt x="273" y="508"/>
                  </a:lnTo>
                  <a:lnTo>
                    <a:pt x="301" y="470"/>
                  </a:lnTo>
                  <a:lnTo>
                    <a:pt x="336" y="435"/>
                  </a:lnTo>
                  <a:lnTo>
                    <a:pt x="368" y="400"/>
                  </a:lnTo>
                  <a:lnTo>
                    <a:pt x="403" y="364"/>
                  </a:lnTo>
                  <a:lnTo>
                    <a:pt x="438" y="333"/>
                  </a:lnTo>
                  <a:lnTo>
                    <a:pt x="477" y="305"/>
                  </a:lnTo>
                  <a:lnTo>
                    <a:pt x="515" y="277"/>
                  </a:lnTo>
                  <a:lnTo>
                    <a:pt x="557" y="249"/>
                  </a:lnTo>
                  <a:lnTo>
                    <a:pt x="596" y="224"/>
                  </a:lnTo>
                  <a:lnTo>
                    <a:pt x="638" y="203"/>
                  </a:lnTo>
                  <a:lnTo>
                    <a:pt x="684" y="182"/>
                  </a:lnTo>
                  <a:lnTo>
                    <a:pt x="726" y="165"/>
                  </a:lnTo>
                  <a:lnTo>
                    <a:pt x="771" y="147"/>
                  </a:lnTo>
                  <a:lnTo>
                    <a:pt x="817" y="133"/>
                  </a:lnTo>
                  <a:lnTo>
                    <a:pt x="817" y="133"/>
                  </a:lnTo>
                  <a:lnTo>
                    <a:pt x="863" y="119"/>
                  </a:lnTo>
                  <a:lnTo>
                    <a:pt x="912" y="109"/>
                  </a:lnTo>
                  <a:lnTo>
                    <a:pt x="958" y="101"/>
                  </a:lnTo>
                  <a:lnTo>
                    <a:pt x="1006" y="94"/>
                  </a:lnTo>
                  <a:lnTo>
                    <a:pt x="1052" y="91"/>
                  </a:lnTo>
                  <a:lnTo>
                    <a:pt x="1101" y="87"/>
                  </a:lnTo>
                  <a:lnTo>
                    <a:pt x="1147" y="87"/>
                  </a:lnTo>
                  <a:lnTo>
                    <a:pt x="1196" y="91"/>
                  </a:lnTo>
                  <a:lnTo>
                    <a:pt x="1196" y="91"/>
                  </a:lnTo>
                  <a:lnTo>
                    <a:pt x="1245" y="94"/>
                  </a:lnTo>
                  <a:lnTo>
                    <a:pt x="1291" y="101"/>
                  </a:lnTo>
                  <a:lnTo>
                    <a:pt x="1336" y="112"/>
                  </a:lnTo>
                  <a:lnTo>
                    <a:pt x="1386" y="122"/>
                  </a:lnTo>
                  <a:lnTo>
                    <a:pt x="1386" y="122"/>
                  </a:lnTo>
                  <a:lnTo>
                    <a:pt x="1477" y="150"/>
                  </a:lnTo>
                  <a:lnTo>
                    <a:pt x="1519" y="168"/>
                  </a:lnTo>
                  <a:lnTo>
                    <a:pt x="1565" y="189"/>
                  </a:lnTo>
                  <a:lnTo>
                    <a:pt x="1565" y="189"/>
                  </a:lnTo>
                  <a:lnTo>
                    <a:pt x="1606" y="210"/>
                  </a:lnTo>
                  <a:lnTo>
                    <a:pt x="1648" y="231"/>
                  </a:lnTo>
                  <a:lnTo>
                    <a:pt x="1687" y="256"/>
                  </a:lnTo>
                  <a:lnTo>
                    <a:pt x="1729" y="284"/>
                  </a:lnTo>
                  <a:lnTo>
                    <a:pt x="1768" y="312"/>
                  </a:lnTo>
                  <a:lnTo>
                    <a:pt x="1803" y="344"/>
                  </a:lnTo>
                  <a:lnTo>
                    <a:pt x="1838" y="375"/>
                  </a:lnTo>
                  <a:lnTo>
                    <a:pt x="1873" y="410"/>
                  </a:lnTo>
                  <a:lnTo>
                    <a:pt x="1905" y="445"/>
                  </a:lnTo>
                  <a:lnTo>
                    <a:pt x="1936" y="480"/>
                  </a:lnTo>
                  <a:lnTo>
                    <a:pt x="1964" y="519"/>
                  </a:lnTo>
                  <a:lnTo>
                    <a:pt x="1993" y="558"/>
                  </a:lnTo>
                  <a:lnTo>
                    <a:pt x="2017" y="599"/>
                  </a:lnTo>
                  <a:lnTo>
                    <a:pt x="2041" y="638"/>
                  </a:lnTo>
                  <a:lnTo>
                    <a:pt x="2063" y="680"/>
                  </a:lnTo>
                  <a:lnTo>
                    <a:pt x="2080" y="726"/>
                  </a:lnTo>
                  <a:lnTo>
                    <a:pt x="2080" y="726"/>
                  </a:lnTo>
                  <a:lnTo>
                    <a:pt x="2098" y="768"/>
                  </a:lnTo>
                  <a:lnTo>
                    <a:pt x="2115" y="814"/>
                  </a:lnTo>
                  <a:lnTo>
                    <a:pt x="2129" y="859"/>
                  </a:lnTo>
                  <a:lnTo>
                    <a:pt x="2140" y="905"/>
                  </a:lnTo>
                  <a:lnTo>
                    <a:pt x="2147" y="954"/>
                  </a:lnTo>
                  <a:lnTo>
                    <a:pt x="2157" y="999"/>
                  </a:lnTo>
                  <a:lnTo>
                    <a:pt x="2161" y="1049"/>
                  </a:lnTo>
                  <a:lnTo>
                    <a:pt x="2164" y="1094"/>
                  </a:lnTo>
                  <a:lnTo>
                    <a:pt x="2164" y="1094"/>
                  </a:lnTo>
                  <a:lnTo>
                    <a:pt x="2164" y="1143"/>
                  </a:lnTo>
                  <a:lnTo>
                    <a:pt x="2161" y="1189"/>
                  </a:lnTo>
                  <a:lnTo>
                    <a:pt x="2157" y="1238"/>
                  </a:lnTo>
                  <a:lnTo>
                    <a:pt x="2154" y="1284"/>
                  </a:lnTo>
                  <a:lnTo>
                    <a:pt x="2143" y="1333"/>
                  </a:lnTo>
                  <a:lnTo>
                    <a:pt x="2133" y="1379"/>
                  </a:lnTo>
                  <a:lnTo>
                    <a:pt x="2108" y="1470"/>
                  </a:lnTo>
                  <a:lnTo>
                    <a:pt x="2108" y="1470"/>
                  </a:lnTo>
                  <a:lnTo>
                    <a:pt x="2091" y="1515"/>
                  </a:lnTo>
                  <a:lnTo>
                    <a:pt x="2073" y="1558"/>
                  </a:lnTo>
                  <a:lnTo>
                    <a:pt x="2052" y="1599"/>
                  </a:lnTo>
                  <a:lnTo>
                    <a:pt x="2031" y="1641"/>
                  </a:lnTo>
                  <a:lnTo>
                    <a:pt x="2006" y="1684"/>
                  </a:lnTo>
                  <a:lnTo>
                    <a:pt x="1982" y="1722"/>
                  </a:lnTo>
                  <a:lnTo>
                    <a:pt x="1954" y="1761"/>
                  </a:lnTo>
                  <a:lnTo>
                    <a:pt x="1926" y="1799"/>
                  </a:lnTo>
                  <a:lnTo>
                    <a:pt x="1926" y="1799"/>
                  </a:lnTo>
                  <a:lnTo>
                    <a:pt x="1894" y="1834"/>
                  </a:lnTo>
                  <a:lnTo>
                    <a:pt x="1862" y="1870"/>
                  </a:lnTo>
                  <a:lnTo>
                    <a:pt x="1827" y="1905"/>
                  </a:lnTo>
                  <a:lnTo>
                    <a:pt x="1792" y="1936"/>
                  </a:lnTo>
                  <a:lnTo>
                    <a:pt x="1754" y="1964"/>
                  </a:lnTo>
                  <a:lnTo>
                    <a:pt x="1715" y="1992"/>
                  </a:lnTo>
                  <a:lnTo>
                    <a:pt x="1635" y="2045"/>
                  </a:lnTo>
                  <a:lnTo>
                    <a:pt x="1638" y="2042"/>
                  </a:lnTo>
                  <a:lnTo>
                    <a:pt x="1638" y="2042"/>
                  </a:lnTo>
                  <a:lnTo>
                    <a:pt x="1606" y="2059"/>
                  </a:lnTo>
                  <a:lnTo>
                    <a:pt x="1575" y="2080"/>
                  </a:lnTo>
                  <a:lnTo>
                    <a:pt x="1522" y="2122"/>
                  </a:lnTo>
                  <a:lnTo>
                    <a:pt x="1522" y="2122"/>
                  </a:lnTo>
                  <a:lnTo>
                    <a:pt x="1480" y="2161"/>
                  </a:lnTo>
                  <a:lnTo>
                    <a:pt x="1442" y="2206"/>
                  </a:lnTo>
                  <a:lnTo>
                    <a:pt x="1442" y="2206"/>
                  </a:lnTo>
                  <a:lnTo>
                    <a:pt x="1364" y="2206"/>
                  </a:lnTo>
                  <a:lnTo>
                    <a:pt x="1364" y="2206"/>
                  </a:lnTo>
                  <a:lnTo>
                    <a:pt x="1308" y="2210"/>
                  </a:lnTo>
                  <a:lnTo>
                    <a:pt x="1252" y="2221"/>
                  </a:lnTo>
                  <a:lnTo>
                    <a:pt x="1252" y="2221"/>
                  </a:lnTo>
                  <a:lnTo>
                    <a:pt x="1308" y="2213"/>
                  </a:lnTo>
                  <a:lnTo>
                    <a:pt x="1364" y="2210"/>
                  </a:lnTo>
                  <a:lnTo>
                    <a:pt x="1364" y="2210"/>
                  </a:lnTo>
                  <a:lnTo>
                    <a:pt x="1434" y="2213"/>
                  </a:lnTo>
                  <a:lnTo>
                    <a:pt x="1434" y="2213"/>
                  </a:lnTo>
                  <a:lnTo>
                    <a:pt x="1424" y="2224"/>
                  </a:lnTo>
                  <a:lnTo>
                    <a:pt x="1424" y="2224"/>
                  </a:lnTo>
                  <a:lnTo>
                    <a:pt x="1403" y="2252"/>
                  </a:lnTo>
                  <a:lnTo>
                    <a:pt x="1386" y="2280"/>
                  </a:lnTo>
                  <a:lnTo>
                    <a:pt x="1368" y="2312"/>
                  </a:lnTo>
                  <a:lnTo>
                    <a:pt x="1354" y="2343"/>
                  </a:lnTo>
                  <a:lnTo>
                    <a:pt x="1340" y="2378"/>
                  </a:lnTo>
                  <a:lnTo>
                    <a:pt x="1329" y="2410"/>
                  </a:lnTo>
                  <a:lnTo>
                    <a:pt x="1322" y="2445"/>
                  </a:lnTo>
                  <a:lnTo>
                    <a:pt x="1315" y="2480"/>
                  </a:lnTo>
                  <a:lnTo>
                    <a:pt x="1315" y="2480"/>
                  </a:lnTo>
                  <a:lnTo>
                    <a:pt x="1312" y="2515"/>
                  </a:lnTo>
                  <a:lnTo>
                    <a:pt x="1308" y="2550"/>
                  </a:lnTo>
                  <a:lnTo>
                    <a:pt x="1312" y="2620"/>
                  </a:lnTo>
                  <a:lnTo>
                    <a:pt x="1319" y="2687"/>
                  </a:lnTo>
                  <a:lnTo>
                    <a:pt x="1336" y="2757"/>
                  </a:lnTo>
                  <a:lnTo>
                    <a:pt x="1336" y="2757"/>
                  </a:lnTo>
                  <a:lnTo>
                    <a:pt x="1354" y="2820"/>
                  </a:lnTo>
                  <a:lnTo>
                    <a:pt x="1378" y="2884"/>
                  </a:lnTo>
                  <a:lnTo>
                    <a:pt x="1392" y="2915"/>
                  </a:lnTo>
                  <a:lnTo>
                    <a:pt x="1403" y="2933"/>
                  </a:lnTo>
                  <a:lnTo>
                    <a:pt x="1410" y="2947"/>
                  </a:lnTo>
                  <a:lnTo>
                    <a:pt x="1442" y="3003"/>
                  </a:lnTo>
                  <a:lnTo>
                    <a:pt x="1687" y="3456"/>
                  </a:lnTo>
                  <a:lnTo>
                    <a:pt x="1687" y="3456"/>
                  </a:lnTo>
                  <a:lnTo>
                    <a:pt x="1933" y="3911"/>
                  </a:lnTo>
                  <a:lnTo>
                    <a:pt x="1964" y="3968"/>
                  </a:lnTo>
                  <a:lnTo>
                    <a:pt x="1982" y="3996"/>
                  </a:lnTo>
                  <a:lnTo>
                    <a:pt x="1982" y="3996"/>
                  </a:lnTo>
                  <a:lnTo>
                    <a:pt x="1993" y="4013"/>
                  </a:lnTo>
                  <a:lnTo>
                    <a:pt x="2006" y="4031"/>
                  </a:lnTo>
                  <a:lnTo>
                    <a:pt x="2006" y="4031"/>
                  </a:lnTo>
                  <a:lnTo>
                    <a:pt x="2024" y="4045"/>
                  </a:lnTo>
                  <a:lnTo>
                    <a:pt x="2041" y="4055"/>
                  </a:lnTo>
                  <a:lnTo>
                    <a:pt x="2059" y="4066"/>
                  </a:lnTo>
                  <a:lnTo>
                    <a:pt x="2080" y="4069"/>
                  </a:lnTo>
                  <a:lnTo>
                    <a:pt x="2101" y="4076"/>
                  </a:lnTo>
                  <a:lnTo>
                    <a:pt x="2122" y="4076"/>
                  </a:lnTo>
                  <a:lnTo>
                    <a:pt x="2143" y="4073"/>
                  </a:lnTo>
                  <a:lnTo>
                    <a:pt x="2164" y="4069"/>
                  </a:lnTo>
                  <a:lnTo>
                    <a:pt x="2164" y="4069"/>
                  </a:lnTo>
                  <a:lnTo>
                    <a:pt x="2185" y="4062"/>
                  </a:lnTo>
                  <a:lnTo>
                    <a:pt x="2203" y="4052"/>
                  </a:lnTo>
                  <a:lnTo>
                    <a:pt x="2231" y="4038"/>
                  </a:lnTo>
                  <a:lnTo>
                    <a:pt x="2287" y="4006"/>
                  </a:lnTo>
                  <a:lnTo>
                    <a:pt x="2399" y="3943"/>
                  </a:lnTo>
                  <a:lnTo>
                    <a:pt x="2512" y="3880"/>
                  </a:lnTo>
                  <a:lnTo>
                    <a:pt x="2525" y="3873"/>
                  </a:lnTo>
                  <a:lnTo>
                    <a:pt x="2536" y="3870"/>
                  </a:lnTo>
                  <a:lnTo>
                    <a:pt x="2543" y="3866"/>
                  </a:lnTo>
                  <a:lnTo>
                    <a:pt x="2543" y="3866"/>
                  </a:lnTo>
                  <a:lnTo>
                    <a:pt x="2561" y="3852"/>
                  </a:lnTo>
                  <a:lnTo>
                    <a:pt x="2575" y="3838"/>
                  </a:lnTo>
                  <a:lnTo>
                    <a:pt x="2575" y="3838"/>
                  </a:lnTo>
                  <a:lnTo>
                    <a:pt x="2585" y="3820"/>
                  </a:lnTo>
                  <a:lnTo>
                    <a:pt x="2596" y="3803"/>
                  </a:lnTo>
                  <a:lnTo>
                    <a:pt x="2603" y="3782"/>
                  </a:lnTo>
                  <a:lnTo>
                    <a:pt x="2610" y="3764"/>
                  </a:lnTo>
                  <a:lnTo>
                    <a:pt x="2610" y="3764"/>
                  </a:lnTo>
                  <a:lnTo>
                    <a:pt x="2610" y="3743"/>
                  </a:lnTo>
                  <a:lnTo>
                    <a:pt x="2610" y="3722"/>
                  </a:lnTo>
                  <a:lnTo>
                    <a:pt x="2606" y="3701"/>
                  </a:lnTo>
                  <a:lnTo>
                    <a:pt x="2599" y="3680"/>
                  </a:lnTo>
                  <a:close/>
                  <a:moveTo>
                    <a:pt x="2543" y="3750"/>
                  </a:moveTo>
                  <a:lnTo>
                    <a:pt x="2543" y="3750"/>
                  </a:lnTo>
                  <a:lnTo>
                    <a:pt x="2536" y="3775"/>
                  </a:lnTo>
                  <a:lnTo>
                    <a:pt x="2522" y="3792"/>
                  </a:lnTo>
                  <a:lnTo>
                    <a:pt x="2522" y="3792"/>
                  </a:lnTo>
                  <a:lnTo>
                    <a:pt x="2508" y="3806"/>
                  </a:lnTo>
                  <a:lnTo>
                    <a:pt x="2501" y="3810"/>
                  </a:lnTo>
                  <a:lnTo>
                    <a:pt x="2494" y="3813"/>
                  </a:lnTo>
                  <a:lnTo>
                    <a:pt x="2480" y="3820"/>
                  </a:lnTo>
                  <a:lnTo>
                    <a:pt x="2368" y="3880"/>
                  </a:lnTo>
                  <a:lnTo>
                    <a:pt x="2252" y="3940"/>
                  </a:lnTo>
                  <a:lnTo>
                    <a:pt x="2196" y="3971"/>
                  </a:lnTo>
                  <a:lnTo>
                    <a:pt x="2164" y="3985"/>
                  </a:lnTo>
                  <a:lnTo>
                    <a:pt x="2164" y="3985"/>
                  </a:lnTo>
                  <a:lnTo>
                    <a:pt x="2143" y="3996"/>
                  </a:lnTo>
                  <a:lnTo>
                    <a:pt x="2143" y="3996"/>
                  </a:lnTo>
                  <a:lnTo>
                    <a:pt x="2122" y="3999"/>
                  </a:lnTo>
                  <a:lnTo>
                    <a:pt x="2101" y="3996"/>
                  </a:lnTo>
                  <a:lnTo>
                    <a:pt x="2080" y="3988"/>
                  </a:lnTo>
                  <a:lnTo>
                    <a:pt x="2063" y="3975"/>
                  </a:lnTo>
                  <a:lnTo>
                    <a:pt x="2063" y="3975"/>
                  </a:lnTo>
                  <a:lnTo>
                    <a:pt x="2052" y="3953"/>
                  </a:lnTo>
                  <a:lnTo>
                    <a:pt x="2038" y="3929"/>
                  </a:lnTo>
                  <a:lnTo>
                    <a:pt x="2006" y="3870"/>
                  </a:lnTo>
                  <a:lnTo>
                    <a:pt x="2006" y="3870"/>
                  </a:lnTo>
                  <a:lnTo>
                    <a:pt x="1764" y="3413"/>
                  </a:lnTo>
                  <a:lnTo>
                    <a:pt x="1522" y="2957"/>
                  </a:lnTo>
                  <a:lnTo>
                    <a:pt x="1491" y="2901"/>
                  </a:lnTo>
                  <a:lnTo>
                    <a:pt x="1484" y="2887"/>
                  </a:lnTo>
                  <a:lnTo>
                    <a:pt x="1480" y="2873"/>
                  </a:lnTo>
                  <a:lnTo>
                    <a:pt x="1466" y="2845"/>
                  </a:lnTo>
                  <a:lnTo>
                    <a:pt x="1466" y="2845"/>
                  </a:lnTo>
                  <a:lnTo>
                    <a:pt x="1445" y="2789"/>
                  </a:lnTo>
                  <a:lnTo>
                    <a:pt x="1428" y="2733"/>
                  </a:lnTo>
                  <a:lnTo>
                    <a:pt x="1428" y="2733"/>
                  </a:lnTo>
                  <a:lnTo>
                    <a:pt x="1413" y="2673"/>
                  </a:lnTo>
                  <a:lnTo>
                    <a:pt x="1407" y="2614"/>
                  </a:lnTo>
                  <a:lnTo>
                    <a:pt x="1407" y="2554"/>
                  </a:lnTo>
                  <a:lnTo>
                    <a:pt x="1410" y="2494"/>
                  </a:lnTo>
                  <a:lnTo>
                    <a:pt x="1410" y="2494"/>
                  </a:lnTo>
                  <a:lnTo>
                    <a:pt x="1424" y="2438"/>
                  </a:lnTo>
                  <a:lnTo>
                    <a:pt x="1445" y="2382"/>
                  </a:lnTo>
                  <a:lnTo>
                    <a:pt x="1469" y="2333"/>
                  </a:lnTo>
                  <a:lnTo>
                    <a:pt x="1505" y="2284"/>
                  </a:lnTo>
                  <a:lnTo>
                    <a:pt x="1505" y="2284"/>
                  </a:lnTo>
                  <a:lnTo>
                    <a:pt x="1526" y="2256"/>
                  </a:lnTo>
                  <a:lnTo>
                    <a:pt x="1550" y="2231"/>
                  </a:lnTo>
                  <a:lnTo>
                    <a:pt x="1550" y="2231"/>
                  </a:lnTo>
                  <a:lnTo>
                    <a:pt x="1585" y="2242"/>
                  </a:lnTo>
                  <a:lnTo>
                    <a:pt x="1621" y="2256"/>
                  </a:lnTo>
                  <a:lnTo>
                    <a:pt x="1656" y="2269"/>
                  </a:lnTo>
                  <a:lnTo>
                    <a:pt x="1691" y="2287"/>
                  </a:lnTo>
                  <a:lnTo>
                    <a:pt x="1691" y="2287"/>
                  </a:lnTo>
                  <a:lnTo>
                    <a:pt x="1736" y="2315"/>
                  </a:lnTo>
                  <a:lnTo>
                    <a:pt x="1782" y="2350"/>
                  </a:lnTo>
                  <a:lnTo>
                    <a:pt x="1824" y="2389"/>
                  </a:lnTo>
                  <a:lnTo>
                    <a:pt x="1862" y="2427"/>
                  </a:lnTo>
                  <a:lnTo>
                    <a:pt x="1862" y="2427"/>
                  </a:lnTo>
                  <a:lnTo>
                    <a:pt x="1897" y="2473"/>
                  </a:lnTo>
                  <a:lnTo>
                    <a:pt x="1926" y="2519"/>
                  </a:lnTo>
                  <a:lnTo>
                    <a:pt x="1926" y="2519"/>
                  </a:lnTo>
                  <a:lnTo>
                    <a:pt x="1954" y="2568"/>
                  </a:lnTo>
                  <a:lnTo>
                    <a:pt x="1975" y="2617"/>
                  </a:lnTo>
                  <a:lnTo>
                    <a:pt x="1978" y="2617"/>
                  </a:lnTo>
                  <a:lnTo>
                    <a:pt x="1978" y="2620"/>
                  </a:lnTo>
                  <a:lnTo>
                    <a:pt x="2213" y="3080"/>
                  </a:lnTo>
                  <a:lnTo>
                    <a:pt x="2452" y="3536"/>
                  </a:lnTo>
                  <a:lnTo>
                    <a:pt x="2512" y="3652"/>
                  </a:lnTo>
                  <a:lnTo>
                    <a:pt x="2529" y="3680"/>
                  </a:lnTo>
                  <a:lnTo>
                    <a:pt x="2536" y="3694"/>
                  </a:lnTo>
                  <a:lnTo>
                    <a:pt x="2536" y="3694"/>
                  </a:lnTo>
                  <a:lnTo>
                    <a:pt x="2540" y="3705"/>
                  </a:lnTo>
                  <a:lnTo>
                    <a:pt x="2540" y="3705"/>
                  </a:lnTo>
                  <a:lnTo>
                    <a:pt x="2547" y="3729"/>
                  </a:lnTo>
                  <a:lnTo>
                    <a:pt x="2543" y="37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" name="Freeform 44"/>
            <p:cNvSpPr>
              <a:spLocks noChangeArrowheads="1"/>
            </p:cNvSpPr>
            <p:nvPr/>
          </p:nvSpPr>
          <p:spPr bwMode="auto">
            <a:xfrm>
              <a:off x="9150350" y="6097588"/>
              <a:ext cx="425450" cy="381000"/>
            </a:xfrm>
            <a:custGeom>
              <a:avLst/>
              <a:gdLst>
                <a:gd name="T0" fmla="*/ 856 w 1180"/>
                <a:gd name="T1" fmla="*/ 852 h 1057"/>
                <a:gd name="T2" fmla="*/ 867 w 1180"/>
                <a:gd name="T3" fmla="*/ 859 h 1057"/>
                <a:gd name="T4" fmla="*/ 880 w 1180"/>
                <a:gd name="T5" fmla="*/ 866 h 1057"/>
                <a:gd name="T6" fmla="*/ 909 w 1180"/>
                <a:gd name="T7" fmla="*/ 859 h 1057"/>
                <a:gd name="T8" fmla="*/ 926 w 1180"/>
                <a:gd name="T9" fmla="*/ 835 h 1057"/>
                <a:gd name="T10" fmla="*/ 986 w 1180"/>
                <a:gd name="T11" fmla="*/ 550 h 1057"/>
                <a:gd name="T12" fmla="*/ 1031 w 1180"/>
                <a:gd name="T13" fmla="*/ 319 h 1057"/>
                <a:gd name="T14" fmla="*/ 1179 w 1180"/>
                <a:gd name="T15" fmla="*/ 561 h 1057"/>
                <a:gd name="T16" fmla="*/ 1112 w 1180"/>
                <a:gd name="T17" fmla="*/ 406 h 1057"/>
                <a:gd name="T18" fmla="*/ 1042 w 1180"/>
                <a:gd name="T19" fmla="*/ 252 h 1057"/>
                <a:gd name="T20" fmla="*/ 1028 w 1180"/>
                <a:gd name="T21" fmla="*/ 242 h 1057"/>
                <a:gd name="T22" fmla="*/ 1021 w 1180"/>
                <a:gd name="T23" fmla="*/ 242 h 1057"/>
                <a:gd name="T24" fmla="*/ 1007 w 1180"/>
                <a:gd name="T25" fmla="*/ 249 h 1057"/>
                <a:gd name="T26" fmla="*/ 1003 w 1180"/>
                <a:gd name="T27" fmla="*/ 259 h 1057"/>
                <a:gd name="T28" fmla="*/ 923 w 1180"/>
                <a:gd name="T29" fmla="*/ 537 h 1057"/>
                <a:gd name="T30" fmla="*/ 870 w 1180"/>
                <a:gd name="T31" fmla="*/ 726 h 1057"/>
                <a:gd name="T32" fmla="*/ 712 w 1180"/>
                <a:gd name="T33" fmla="*/ 484 h 1057"/>
                <a:gd name="T34" fmla="*/ 701 w 1180"/>
                <a:gd name="T35" fmla="*/ 477 h 1057"/>
                <a:gd name="T36" fmla="*/ 691 w 1180"/>
                <a:gd name="T37" fmla="*/ 470 h 1057"/>
                <a:gd name="T38" fmla="*/ 653 w 1180"/>
                <a:gd name="T39" fmla="*/ 466 h 1057"/>
                <a:gd name="T40" fmla="*/ 628 w 1180"/>
                <a:gd name="T41" fmla="*/ 491 h 1057"/>
                <a:gd name="T42" fmla="*/ 624 w 1180"/>
                <a:gd name="T43" fmla="*/ 494 h 1057"/>
                <a:gd name="T44" fmla="*/ 477 w 1180"/>
                <a:gd name="T45" fmla="*/ 831 h 1057"/>
                <a:gd name="T46" fmla="*/ 407 w 1180"/>
                <a:gd name="T47" fmla="*/ 508 h 1057"/>
                <a:gd name="T48" fmla="*/ 295 w 1180"/>
                <a:gd name="T49" fmla="*/ 31 h 1057"/>
                <a:gd name="T50" fmla="*/ 295 w 1180"/>
                <a:gd name="T51" fmla="*/ 28 h 1057"/>
                <a:gd name="T52" fmla="*/ 284 w 1180"/>
                <a:gd name="T53" fmla="*/ 10 h 1057"/>
                <a:gd name="T54" fmla="*/ 267 w 1180"/>
                <a:gd name="T55" fmla="*/ 0 h 1057"/>
                <a:gd name="T56" fmla="*/ 252 w 1180"/>
                <a:gd name="T57" fmla="*/ 0 h 1057"/>
                <a:gd name="T58" fmla="*/ 228 w 1180"/>
                <a:gd name="T59" fmla="*/ 14 h 1057"/>
                <a:gd name="T60" fmla="*/ 221 w 1180"/>
                <a:gd name="T61" fmla="*/ 28 h 1057"/>
                <a:gd name="T62" fmla="*/ 105 w 1180"/>
                <a:gd name="T63" fmla="*/ 421 h 1057"/>
                <a:gd name="T64" fmla="*/ 49 w 1180"/>
                <a:gd name="T65" fmla="*/ 621 h 1057"/>
                <a:gd name="T66" fmla="*/ 0 w 1180"/>
                <a:gd name="T67" fmla="*/ 817 h 1057"/>
                <a:gd name="T68" fmla="*/ 151 w 1180"/>
                <a:gd name="T69" fmla="*/ 435 h 1057"/>
                <a:gd name="T70" fmla="*/ 221 w 1180"/>
                <a:gd name="T71" fmla="*/ 245 h 1057"/>
                <a:gd name="T72" fmla="*/ 263 w 1180"/>
                <a:gd name="T73" fmla="*/ 288 h 1057"/>
                <a:gd name="T74" fmla="*/ 312 w 1180"/>
                <a:gd name="T75" fmla="*/ 529 h 1057"/>
                <a:gd name="T76" fmla="*/ 410 w 1180"/>
                <a:gd name="T77" fmla="*/ 1014 h 1057"/>
                <a:gd name="T78" fmla="*/ 414 w 1180"/>
                <a:gd name="T79" fmla="*/ 1024 h 1057"/>
                <a:gd name="T80" fmla="*/ 428 w 1180"/>
                <a:gd name="T81" fmla="*/ 1045 h 1057"/>
                <a:gd name="T82" fmla="*/ 439 w 1180"/>
                <a:gd name="T83" fmla="*/ 1052 h 1057"/>
                <a:gd name="T84" fmla="*/ 460 w 1180"/>
                <a:gd name="T85" fmla="*/ 1056 h 1057"/>
                <a:gd name="T86" fmla="*/ 498 w 1180"/>
                <a:gd name="T87" fmla="*/ 1038 h 1057"/>
                <a:gd name="T88" fmla="*/ 509 w 1180"/>
                <a:gd name="T89" fmla="*/ 1024 h 1057"/>
                <a:gd name="T90" fmla="*/ 614 w 1180"/>
                <a:gd name="T91" fmla="*/ 778 h 1057"/>
                <a:gd name="T92" fmla="*/ 680 w 1180"/>
                <a:gd name="T93" fmla="*/ 61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0" h="1057">
                  <a:moveTo>
                    <a:pt x="853" y="849"/>
                  </a:moveTo>
                  <a:lnTo>
                    <a:pt x="856" y="852"/>
                  </a:lnTo>
                  <a:lnTo>
                    <a:pt x="856" y="852"/>
                  </a:lnTo>
                  <a:lnTo>
                    <a:pt x="867" y="859"/>
                  </a:lnTo>
                  <a:lnTo>
                    <a:pt x="880" y="866"/>
                  </a:lnTo>
                  <a:lnTo>
                    <a:pt x="880" y="866"/>
                  </a:lnTo>
                  <a:lnTo>
                    <a:pt x="894" y="866"/>
                  </a:lnTo>
                  <a:lnTo>
                    <a:pt x="909" y="859"/>
                  </a:lnTo>
                  <a:lnTo>
                    <a:pt x="923" y="849"/>
                  </a:lnTo>
                  <a:lnTo>
                    <a:pt x="926" y="835"/>
                  </a:lnTo>
                  <a:lnTo>
                    <a:pt x="926" y="835"/>
                  </a:lnTo>
                  <a:lnTo>
                    <a:pt x="986" y="550"/>
                  </a:lnTo>
                  <a:lnTo>
                    <a:pt x="986" y="550"/>
                  </a:lnTo>
                  <a:lnTo>
                    <a:pt x="1031" y="319"/>
                  </a:lnTo>
                  <a:lnTo>
                    <a:pt x="1031" y="319"/>
                  </a:lnTo>
                  <a:lnTo>
                    <a:pt x="1179" y="561"/>
                  </a:lnTo>
                  <a:lnTo>
                    <a:pt x="1179" y="561"/>
                  </a:lnTo>
                  <a:lnTo>
                    <a:pt x="1112" y="406"/>
                  </a:lnTo>
                  <a:lnTo>
                    <a:pt x="1042" y="252"/>
                  </a:lnTo>
                  <a:lnTo>
                    <a:pt x="1042" y="252"/>
                  </a:lnTo>
                  <a:lnTo>
                    <a:pt x="1035" y="245"/>
                  </a:lnTo>
                  <a:lnTo>
                    <a:pt x="1028" y="242"/>
                  </a:lnTo>
                  <a:lnTo>
                    <a:pt x="1028" y="242"/>
                  </a:lnTo>
                  <a:lnTo>
                    <a:pt x="1021" y="242"/>
                  </a:lnTo>
                  <a:lnTo>
                    <a:pt x="1014" y="245"/>
                  </a:lnTo>
                  <a:lnTo>
                    <a:pt x="1007" y="249"/>
                  </a:lnTo>
                  <a:lnTo>
                    <a:pt x="1003" y="256"/>
                  </a:lnTo>
                  <a:lnTo>
                    <a:pt x="1003" y="259"/>
                  </a:lnTo>
                  <a:lnTo>
                    <a:pt x="1003" y="259"/>
                  </a:lnTo>
                  <a:lnTo>
                    <a:pt x="923" y="537"/>
                  </a:lnTo>
                  <a:lnTo>
                    <a:pt x="923" y="537"/>
                  </a:lnTo>
                  <a:lnTo>
                    <a:pt x="870" y="726"/>
                  </a:lnTo>
                  <a:lnTo>
                    <a:pt x="870" y="726"/>
                  </a:lnTo>
                  <a:lnTo>
                    <a:pt x="712" y="484"/>
                  </a:lnTo>
                  <a:lnTo>
                    <a:pt x="712" y="484"/>
                  </a:lnTo>
                  <a:lnTo>
                    <a:pt x="701" y="477"/>
                  </a:lnTo>
                  <a:lnTo>
                    <a:pt x="691" y="470"/>
                  </a:lnTo>
                  <a:lnTo>
                    <a:pt x="691" y="470"/>
                  </a:lnTo>
                  <a:lnTo>
                    <a:pt x="670" y="463"/>
                  </a:lnTo>
                  <a:lnTo>
                    <a:pt x="653" y="466"/>
                  </a:lnTo>
                  <a:lnTo>
                    <a:pt x="639" y="477"/>
                  </a:lnTo>
                  <a:lnTo>
                    <a:pt x="628" y="491"/>
                  </a:lnTo>
                  <a:lnTo>
                    <a:pt x="624" y="494"/>
                  </a:lnTo>
                  <a:lnTo>
                    <a:pt x="624" y="494"/>
                  </a:lnTo>
                  <a:lnTo>
                    <a:pt x="519" y="737"/>
                  </a:lnTo>
                  <a:lnTo>
                    <a:pt x="477" y="831"/>
                  </a:lnTo>
                  <a:lnTo>
                    <a:pt x="477" y="831"/>
                  </a:lnTo>
                  <a:lnTo>
                    <a:pt x="407" y="508"/>
                  </a:lnTo>
                  <a:lnTo>
                    <a:pt x="351" y="270"/>
                  </a:lnTo>
                  <a:lnTo>
                    <a:pt x="295" y="31"/>
                  </a:lnTo>
                  <a:lnTo>
                    <a:pt x="295" y="28"/>
                  </a:lnTo>
                  <a:lnTo>
                    <a:pt x="295" y="28"/>
                  </a:lnTo>
                  <a:lnTo>
                    <a:pt x="291" y="21"/>
                  </a:lnTo>
                  <a:lnTo>
                    <a:pt x="284" y="10"/>
                  </a:lnTo>
                  <a:lnTo>
                    <a:pt x="277" y="7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52" y="0"/>
                  </a:lnTo>
                  <a:lnTo>
                    <a:pt x="239" y="3"/>
                  </a:lnTo>
                  <a:lnTo>
                    <a:pt x="228" y="14"/>
                  </a:lnTo>
                  <a:lnTo>
                    <a:pt x="221" y="28"/>
                  </a:lnTo>
                  <a:lnTo>
                    <a:pt x="221" y="28"/>
                  </a:lnTo>
                  <a:lnTo>
                    <a:pt x="161" y="224"/>
                  </a:lnTo>
                  <a:lnTo>
                    <a:pt x="105" y="421"/>
                  </a:lnTo>
                  <a:lnTo>
                    <a:pt x="105" y="421"/>
                  </a:lnTo>
                  <a:lnTo>
                    <a:pt x="49" y="621"/>
                  </a:lnTo>
                  <a:lnTo>
                    <a:pt x="0" y="817"/>
                  </a:lnTo>
                  <a:lnTo>
                    <a:pt x="0" y="817"/>
                  </a:lnTo>
                  <a:lnTo>
                    <a:pt x="77" y="628"/>
                  </a:lnTo>
                  <a:lnTo>
                    <a:pt x="151" y="435"/>
                  </a:lnTo>
                  <a:lnTo>
                    <a:pt x="221" y="245"/>
                  </a:lnTo>
                  <a:lnTo>
                    <a:pt x="221" y="245"/>
                  </a:lnTo>
                  <a:lnTo>
                    <a:pt x="246" y="186"/>
                  </a:lnTo>
                  <a:lnTo>
                    <a:pt x="263" y="288"/>
                  </a:lnTo>
                  <a:lnTo>
                    <a:pt x="312" y="529"/>
                  </a:lnTo>
                  <a:lnTo>
                    <a:pt x="312" y="529"/>
                  </a:lnTo>
                  <a:lnTo>
                    <a:pt x="358" y="772"/>
                  </a:lnTo>
                  <a:lnTo>
                    <a:pt x="410" y="1014"/>
                  </a:lnTo>
                  <a:lnTo>
                    <a:pt x="410" y="1014"/>
                  </a:lnTo>
                  <a:lnTo>
                    <a:pt x="414" y="1024"/>
                  </a:lnTo>
                  <a:lnTo>
                    <a:pt x="421" y="1035"/>
                  </a:lnTo>
                  <a:lnTo>
                    <a:pt x="428" y="1045"/>
                  </a:lnTo>
                  <a:lnTo>
                    <a:pt x="439" y="1052"/>
                  </a:lnTo>
                  <a:lnTo>
                    <a:pt x="439" y="1052"/>
                  </a:lnTo>
                  <a:lnTo>
                    <a:pt x="449" y="1052"/>
                  </a:lnTo>
                  <a:lnTo>
                    <a:pt x="460" y="1056"/>
                  </a:lnTo>
                  <a:lnTo>
                    <a:pt x="481" y="1052"/>
                  </a:lnTo>
                  <a:lnTo>
                    <a:pt x="498" y="1038"/>
                  </a:lnTo>
                  <a:lnTo>
                    <a:pt x="502" y="1031"/>
                  </a:lnTo>
                  <a:lnTo>
                    <a:pt x="509" y="1024"/>
                  </a:lnTo>
                  <a:lnTo>
                    <a:pt x="614" y="778"/>
                  </a:lnTo>
                  <a:lnTo>
                    <a:pt x="614" y="778"/>
                  </a:lnTo>
                  <a:lnTo>
                    <a:pt x="680" y="614"/>
                  </a:lnTo>
                  <a:lnTo>
                    <a:pt x="680" y="614"/>
                  </a:lnTo>
                  <a:lnTo>
                    <a:pt x="853" y="8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5954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Dual 400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10</cp:revision>
  <dcterms:created xsi:type="dcterms:W3CDTF">2006-08-16T00:00:00Z</dcterms:created>
  <dcterms:modified xsi:type="dcterms:W3CDTF">2017-10-18T14:35:53Z</dcterms:modified>
</cp:coreProperties>
</file>