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Laptop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Recommended, Optional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Laptop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Network Switch</a:t>
              </a:r>
              <a:endParaRPr lang="en-US" sz="800" dirty="0"/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Recommended, Optional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Network Switch</a:t>
              </a:r>
              <a:endParaRPr lang="en-US" sz="800" dirty="0"/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Recommended, Optional</a:t>
              </a:r>
              <a:endParaRPr lang="en-US" sz="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Network Switch</a:t>
              </a:r>
              <a:endParaRPr lang="en-US" sz="800" dirty="0"/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Recommended, Optional</a:t>
              </a:r>
              <a:endParaRPr lang="en-US" sz="8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Network Switch</a:t>
              </a:r>
              <a:endParaRPr lang="en-US" sz="800" dirty="0"/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Recommended, Optional</a:t>
              </a:r>
              <a:endParaRPr lang="en-US" sz="800" dirty="0"/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192.168.0.1-5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192.168.0.254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192.168.0.6-10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192.168.0.16-20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hostname=node254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Hostname schema</a:t>
            </a:r>
            <a:endParaRPr lang="en-US" dirty="0"/>
          </a:p>
          <a:p>
            <a:r>
              <a:rPr lang="en-US" dirty="0" smtClean="0"/>
              <a:t>192.168.0.n</a:t>
            </a:r>
          </a:p>
          <a:p>
            <a:r>
              <a:rPr lang="en-US" dirty="0" smtClean="0"/>
              <a:t>hostname=“{name}{n}”.format(name=“node”, n=</a:t>
            </a:r>
            <a:r>
              <a:rPr lang="en-US" dirty="0" err="1" smtClean="0"/>
              <a:t>str</a:t>
            </a:r>
            <a:r>
              <a:rPr lang="en-US" dirty="0" smtClean="0"/>
              <a:t>(n).</a:t>
            </a:r>
            <a:r>
              <a:rPr lang="en-US" dirty="0" err="1" smtClean="0"/>
              <a:t>zfill</a:t>
            </a:r>
            <a:r>
              <a:rPr lang="en-US" dirty="0" smtClean="0"/>
              <a:t>(3))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Clustername</a:t>
            </a:r>
            <a:r>
              <a:rPr lang="en-US" dirty="0" smtClean="0"/>
              <a:t> = cluster01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Clustername</a:t>
            </a:r>
            <a:r>
              <a:rPr lang="en-US" dirty="0" smtClean="0"/>
              <a:t> = cluster02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Clustername</a:t>
            </a:r>
            <a:r>
              <a:rPr lang="en-US" dirty="0" smtClean="0"/>
              <a:t> = cluster03 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Clustername</a:t>
            </a:r>
            <a:r>
              <a:rPr lang="en-US" dirty="0" smtClean="0"/>
              <a:t> = cluster04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121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10</cp:revision>
  <dcterms:created xsi:type="dcterms:W3CDTF">2018-08-10T17:33:57Z</dcterms:created>
  <dcterms:modified xsi:type="dcterms:W3CDTF">2018-08-15T17:53:03Z</dcterms:modified>
</cp:coreProperties>
</file>