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1" r:id="rId3"/>
    <p:sldId id="295" r:id="rId4"/>
    <p:sldId id="296" r:id="rId5"/>
    <p:sldId id="300" r:id="rId6"/>
    <p:sldId id="308" r:id="rId7"/>
    <p:sldId id="305" r:id="rId8"/>
    <p:sldId id="304" r:id="rId9"/>
    <p:sldId id="306" r:id="rId10"/>
    <p:sldId id="307" r:id="rId11"/>
    <p:sldId id="309" r:id="rId12"/>
    <p:sldId id="310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>
      <p:cViewPr varScale="1">
        <p:scale>
          <a:sx n="85" d="100"/>
          <a:sy n="85" d="100"/>
        </p:scale>
        <p:origin x="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163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024" t="27810" r="9702" b="28378"/>
          <a:stretch/>
        </p:blipFill>
        <p:spPr>
          <a:xfrm>
            <a:off x="685800" y="1828800"/>
            <a:ext cx="7315200" cy="234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/>
          <a:lstStyle/>
          <a:p>
            <a:r>
              <a:rPr lang="en-US" dirty="0" smtClean="0"/>
              <a:t>SimPowerSystems Hands-on Workshop:</a:t>
            </a:r>
            <a:br>
              <a:rPr lang="en-US" dirty="0" smtClean="0"/>
            </a:br>
            <a:r>
              <a:rPr lang="en-US" sz="2800" dirty="0" smtClean="0"/>
              <a:t>Modeling and </a:t>
            </a:r>
            <a:r>
              <a:rPr lang="en-US" sz="2800" dirty="0"/>
              <a:t>Simulation of Electrical Power Systems </a:t>
            </a:r>
            <a:r>
              <a:rPr lang="en-US" sz="2800" dirty="0" smtClean="0"/>
              <a:t>with SimPowerSystems</a:t>
            </a:r>
            <a:r>
              <a:rPr lang="en-US" sz="2000" baseline="50000" dirty="0" smtClean="0"/>
              <a:t>TM</a:t>
            </a:r>
            <a:endParaRPr lang="en-US" sz="2000" baseline="50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4568" y="4805671"/>
            <a:ext cx="4068032" cy="941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Carlos Osorio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Principal Application 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Engineer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MathWorks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Natick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</a:t>
            </a:r>
          </a:p>
        </p:txBody>
      </p:sp>
      <p:pic>
        <p:nvPicPr>
          <p:cNvPr id="6" name="Picture 5" descr="cosorio"/>
          <p:cNvPicPr>
            <a:picLocks noChangeAspect="1" noChangeArrowheads="1"/>
          </p:cNvPicPr>
          <p:nvPr/>
        </p:nvPicPr>
        <p:blipFill>
          <a:blip r:embed="rId5" cstate="print"/>
          <a:srcRect l="27150" r="18300" b="8400"/>
          <a:stretch>
            <a:fillRect/>
          </a:stretch>
        </p:blipFill>
        <p:spPr bwMode="auto">
          <a:xfrm>
            <a:off x="631826" y="4808846"/>
            <a:ext cx="725054" cy="9144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1826" y="3453825"/>
            <a:ext cx="5355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 Simulation Performance</a:t>
            </a:r>
            <a:endParaRPr 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1600" y="1600200"/>
            <a:ext cx="2760828" cy="2359478"/>
            <a:chOff x="1371600" y="1600200"/>
            <a:chExt cx="2760828" cy="2359478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371600" y="1600200"/>
              <a:ext cx="426346" cy="2359478"/>
            </a:xfrm>
            <a:custGeom>
              <a:avLst/>
              <a:gdLst/>
              <a:ahLst/>
              <a:cxnLst>
                <a:cxn ang="0">
                  <a:pos x="5" y="760"/>
                </a:cxn>
                <a:cxn ang="0">
                  <a:pos x="10" y="596"/>
                </a:cxn>
                <a:cxn ang="0">
                  <a:pos x="20" y="507"/>
                </a:cxn>
                <a:cxn ang="0">
                  <a:pos x="25" y="343"/>
                </a:cxn>
                <a:cxn ang="0">
                  <a:pos x="35" y="253"/>
                </a:cxn>
                <a:cxn ang="0">
                  <a:pos x="40" y="89"/>
                </a:cxn>
                <a:cxn ang="0">
                  <a:pos x="49" y="0"/>
                </a:cxn>
                <a:cxn ang="0">
                  <a:pos x="54" y="159"/>
                </a:cxn>
                <a:cxn ang="0">
                  <a:pos x="64" y="248"/>
                </a:cxn>
                <a:cxn ang="0">
                  <a:pos x="69" y="412"/>
                </a:cxn>
                <a:cxn ang="0">
                  <a:pos x="79" y="502"/>
                </a:cxn>
                <a:cxn ang="0">
                  <a:pos x="84" y="665"/>
                </a:cxn>
                <a:cxn ang="0">
                  <a:pos x="94" y="755"/>
                </a:cxn>
                <a:cxn ang="0">
                  <a:pos x="99" y="919"/>
                </a:cxn>
                <a:cxn ang="0">
                  <a:pos x="109" y="1008"/>
                </a:cxn>
                <a:cxn ang="0">
                  <a:pos x="114" y="1172"/>
                </a:cxn>
                <a:cxn ang="0">
                  <a:pos x="124" y="1261"/>
                </a:cxn>
                <a:cxn ang="0">
                  <a:pos x="129" y="1425"/>
                </a:cxn>
                <a:cxn ang="0">
                  <a:pos x="139" y="1520"/>
                </a:cxn>
                <a:cxn ang="0">
                  <a:pos x="144" y="1684"/>
                </a:cxn>
                <a:cxn ang="0">
                  <a:pos x="149" y="1629"/>
                </a:cxn>
                <a:cxn ang="0">
                  <a:pos x="159" y="1535"/>
                </a:cxn>
                <a:cxn ang="0">
                  <a:pos x="163" y="1371"/>
                </a:cxn>
                <a:cxn ang="0">
                  <a:pos x="173" y="1281"/>
                </a:cxn>
                <a:cxn ang="0">
                  <a:pos x="178" y="1117"/>
                </a:cxn>
                <a:cxn ang="0">
                  <a:pos x="188" y="1028"/>
                </a:cxn>
                <a:cxn ang="0">
                  <a:pos x="193" y="864"/>
                </a:cxn>
                <a:cxn ang="0">
                  <a:pos x="203" y="775"/>
                </a:cxn>
                <a:cxn ang="0">
                  <a:pos x="208" y="611"/>
                </a:cxn>
                <a:cxn ang="0">
                  <a:pos x="218" y="521"/>
                </a:cxn>
                <a:cxn ang="0">
                  <a:pos x="223" y="358"/>
                </a:cxn>
                <a:cxn ang="0">
                  <a:pos x="233" y="268"/>
                </a:cxn>
                <a:cxn ang="0">
                  <a:pos x="238" y="104"/>
                </a:cxn>
                <a:cxn ang="0">
                  <a:pos x="248" y="15"/>
                </a:cxn>
                <a:cxn ang="0">
                  <a:pos x="253" y="65"/>
                </a:cxn>
                <a:cxn ang="0">
                  <a:pos x="258" y="228"/>
                </a:cxn>
                <a:cxn ang="0">
                  <a:pos x="268" y="318"/>
                </a:cxn>
                <a:cxn ang="0">
                  <a:pos x="273" y="482"/>
                </a:cxn>
                <a:cxn ang="0">
                  <a:pos x="282" y="571"/>
                </a:cxn>
                <a:cxn ang="0">
                  <a:pos x="287" y="735"/>
                </a:cxn>
                <a:cxn ang="0">
                  <a:pos x="297" y="824"/>
                </a:cxn>
                <a:cxn ang="0">
                  <a:pos x="302" y="988"/>
                </a:cxn>
              </a:cxnLst>
              <a:rect l="0" t="0" r="r" b="b"/>
              <a:pathLst>
                <a:path w="307" h="1699">
                  <a:moveTo>
                    <a:pt x="0" y="849"/>
                  </a:moveTo>
                  <a:lnTo>
                    <a:pt x="0" y="765"/>
                  </a:lnTo>
                  <a:lnTo>
                    <a:pt x="5" y="760"/>
                  </a:lnTo>
                  <a:lnTo>
                    <a:pt x="5" y="680"/>
                  </a:lnTo>
                  <a:lnTo>
                    <a:pt x="10" y="675"/>
                  </a:lnTo>
                  <a:lnTo>
                    <a:pt x="10" y="596"/>
                  </a:lnTo>
                  <a:lnTo>
                    <a:pt x="15" y="591"/>
                  </a:lnTo>
                  <a:lnTo>
                    <a:pt x="15" y="512"/>
                  </a:lnTo>
                  <a:lnTo>
                    <a:pt x="20" y="507"/>
                  </a:lnTo>
                  <a:lnTo>
                    <a:pt x="20" y="427"/>
                  </a:lnTo>
                  <a:lnTo>
                    <a:pt x="25" y="422"/>
                  </a:lnTo>
                  <a:lnTo>
                    <a:pt x="25" y="343"/>
                  </a:lnTo>
                  <a:lnTo>
                    <a:pt x="30" y="338"/>
                  </a:lnTo>
                  <a:lnTo>
                    <a:pt x="30" y="258"/>
                  </a:lnTo>
                  <a:lnTo>
                    <a:pt x="35" y="253"/>
                  </a:lnTo>
                  <a:lnTo>
                    <a:pt x="35" y="174"/>
                  </a:lnTo>
                  <a:lnTo>
                    <a:pt x="40" y="169"/>
                  </a:lnTo>
                  <a:lnTo>
                    <a:pt x="40" y="89"/>
                  </a:lnTo>
                  <a:lnTo>
                    <a:pt x="44" y="84"/>
                  </a:lnTo>
                  <a:lnTo>
                    <a:pt x="44" y="5"/>
                  </a:lnTo>
                  <a:lnTo>
                    <a:pt x="49" y="0"/>
                  </a:lnTo>
                  <a:lnTo>
                    <a:pt x="49" y="74"/>
                  </a:lnTo>
                  <a:lnTo>
                    <a:pt x="54" y="79"/>
                  </a:lnTo>
                  <a:lnTo>
                    <a:pt x="54" y="159"/>
                  </a:lnTo>
                  <a:lnTo>
                    <a:pt x="59" y="164"/>
                  </a:lnTo>
                  <a:lnTo>
                    <a:pt x="59" y="243"/>
                  </a:lnTo>
                  <a:lnTo>
                    <a:pt x="64" y="248"/>
                  </a:lnTo>
                  <a:lnTo>
                    <a:pt x="64" y="328"/>
                  </a:lnTo>
                  <a:lnTo>
                    <a:pt x="69" y="333"/>
                  </a:lnTo>
                  <a:lnTo>
                    <a:pt x="69" y="412"/>
                  </a:lnTo>
                  <a:lnTo>
                    <a:pt x="74" y="417"/>
                  </a:lnTo>
                  <a:lnTo>
                    <a:pt x="74" y="497"/>
                  </a:lnTo>
                  <a:lnTo>
                    <a:pt x="79" y="502"/>
                  </a:lnTo>
                  <a:lnTo>
                    <a:pt x="79" y="581"/>
                  </a:lnTo>
                  <a:lnTo>
                    <a:pt x="84" y="586"/>
                  </a:lnTo>
                  <a:lnTo>
                    <a:pt x="84" y="665"/>
                  </a:lnTo>
                  <a:lnTo>
                    <a:pt x="89" y="670"/>
                  </a:lnTo>
                  <a:lnTo>
                    <a:pt x="89" y="750"/>
                  </a:lnTo>
                  <a:lnTo>
                    <a:pt x="94" y="755"/>
                  </a:lnTo>
                  <a:lnTo>
                    <a:pt x="94" y="834"/>
                  </a:lnTo>
                  <a:lnTo>
                    <a:pt x="99" y="839"/>
                  </a:lnTo>
                  <a:lnTo>
                    <a:pt x="99" y="919"/>
                  </a:lnTo>
                  <a:lnTo>
                    <a:pt x="104" y="924"/>
                  </a:lnTo>
                  <a:lnTo>
                    <a:pt x="104" y="1003"/>
                  </a:lnTo>
                  <a:lnTo>
                    <a:pt x="109" y="1008"/>
                  </a:lnTo>
                  <a:lnTo>
                    <a:pt x="109" y="1088"/>
                  </a:lnTo>
                  <a:lnTo>
                    <a:pt x="114" y="1093"/>
                  </a:lnTo>
                  <a:lnTo>
                    <a:pt x="114" y="1172"/>
                  </a:lnTo>
                  <a:lnTo>
                    <a:pt x="119" y="1177"/>
                  </a:lnTo>
                  <a:lnTo>
                    <a:pt x="119" y="1257"/>
                  </a:lnTo>
                  <a:lnTo>
                    <a:pt x="124" y="1261"/>
                  </a:lnTo>
                  <a:lnTo>
                    <a:pt x="124" y="1346"/>
                  </a:lnTo>
                  <a:lnTo>
                    <a:pt x="129" y="1351"/>
                  </a:lnTo>
                  <a:lnTo>
                    <a:pt x="129" y="1425"/>
                  </a:lnTo>
                  <a:lnTo>
                    <a:pt x="134" y="1430"/>
                  </a:lnTo>
                  <a:lnTo>
                    <a:pt x="134" y="1515"/>
                  </a:lnTo>
                  <a:lnTo>
                    <a:pt x="139" y="1520"/>
                  </a:lnTo>
                  <a:lnTo>
                    <a:pt x="139" y="1594"/>
                  </a:lnTo>
                  <a:lnTo>
                    <a:pt x="144" y="1599"/>
                  </a:lnTo>
                  <a:lnTo>
                    <a:pt x="144" y="1684"/>
                  </a:lnTo>
                  <a:lnTo>
                    <a:pt x="149" y="1689"/>
                  </a:lnTo>
                  <a:lnTo>
                    <a:pt x="149" y="1699"/>
                  </a:lnTo>
                  <a:lnTo>
                    <a:pt x="149" y="1629"/>
                  </a:lnTo>
                  <a:lnTo>
                    <a:pt x="154" y="1624"/>
                  </a:lnTo>
                  <a:lnTo>
                    <a:pt x="154" y="1540"/>
                  </a:lnTo>
                  <a:lnTo>
                    <a:pt x="159" y="1535"/>
                  </a:lnTo>
                  <a:lnTo>
                    <a:pt x="159" y="1455"/>
                  </a:lnTo>
                  <a:lnTo>
                    <a:pt x="163" y="1450"/>
                  </a:lnTo>
                  <a:lnTo>
                    <a:pt x="163" y="1371"/>
                  </a:lnTo>
                  <a:lnTo>
                    <a:pt x="168" y="1366"/>
                  </a:lnTo>
                  <a:lnTo>
                    <a:pt x="168" y="1286"/>
                  </a:lnTo>
                  <a:lnTo>
                    <a:pt x="173" y="1281"/>
                  </a:lnTo>
                  <a:lnTo>
                    <a:pt x="173" y="1202"/>
                  </a:lnTo>
                  <a:lnTo>
                    <a:pt x="178" y="1197"/>
                  </a:lnTo>
                  <a:lnTo>
                    <a:pt x="178" y="1117"/>
                  </a:lnTo>
                  <a:lnTo>
                    <a:pt x="183" y="1112"/>
                  </a:lnTo>
                  <a:lnTo>
                    <a:pt x="183" y="1033"/>
                  </a:lnTo>
                  <a:lnTo>
                    <a:pt x="188" y="1028"/>
                  </a:lnTo>
                  <a:lnTo>
                    <a:pt x="188" y="949"/>
                  </a:lnTo>
                  <a:lnTo>
                    <a:pt x="193" y="944"/>
                  </a:lnTo>
                  <a:lnTo>
                    <a:pt x="193" y="864"/>
                  </a:lnTo>
                  <a:lnTo>
                    <a:pt x="198" y="859"/>
                  </a:lnTo>
                  <a:lnTo>
                    <a:pt x="198" y="780"/>
                  </a:lnTo>
                  <a:lnTo>
                    <a:pt x="203" y="775"/>
                  </a:lnTo>
                  <a:lnTo>
                    <a:pt x="203" y="695"/>
                  </a:lnTo>
                  <a:lnTo>
                    <a:pt x="208" y="690"/>
                  </a:lnTo>
                  <a:lnTo>
                    <a:pt x="208" y="611"/>
                  </a:lnTo>
                  <a:lnTo>
                    <a:pt x="213" y="606"/>
                  </a:lnTo>
                  <a:lnTo>
                    <a:pt x="213" y="526"/>
                  </a:lnTo>
                  <a:lnTo>
                    <a:pt x="218" y="521"/>
                  </a:lnTo>
                  <a:lnTo>
                    <a:pt x="218" y="442"/>
                  </a:lnTo>
                  <a:lnTo>
                    <a:pt x="223" y="437"/>
                  </a:lnTo>
                  <a:lnTo>
                    <a:pt x="223" y="358"/>
                  </a:lnTo>
                  <a:lnTo>
                    <a:pt x="228" y="353"/>
                  </a:lnTo>
                  <a:lnTo>
                    <a:pt x="228" y="273"/>
                  </a:lnTo>
                  <a:lnTo>
                    <a:pt x="233" y="268"/>
                  </a:lnTo>
                  <a:lnTo>
                    <a:pt x="233" y="189"/>
                  </a:lnTo>
                  <a:lnTo>
                    <a:pt x="238" y="184"/>
                  </a:lnTo>
                  <a:lnTo>
                    <a:pt x="238" y="104"/>
                  </a:lnTo>
                  <a:lnTo>
                    <a:pt x="243" y="99"/>
                  </a:lnTo>
                  <a:lnTo>
                    <a:pt x="243" y="20"/>
                  </a:lnTo>
                  <a:lnTo>
                    <a:pt x="248" y="15"/>
                  </a:lnTo>
                  <a:lnTo>
                    <a:pt x="248" y="0"/>
                  </a:lnTo>
                  <a:lnTo>
                    <a:pt x="248" y="60"/>
                  </a:lnTo>
                  <a:lnTo>
                    <a:pt x="253" y="65"/>
                  </a:lnTo>
                  <a:lnTo>
                    <a:pt x="253" y="144"/>
                  </a:lnTo>
                  <a:lnTo>
                    <a:pt x="258" y="149"/>
                  </a:lnTo>
                  <a:lnTo>
                    <a:pt x="258" y="228"/>
                  </a:lnTo>
                  <a:lnTo>
                    <a:pt x="263" y="233"/>
                  </a:lnTo>
                  <a:lnTo>
                    <a:pt x="263" y="313"/>
                  </a:lnTo>
                  <a:lnTo>
                    <a:pt x="268" y="318"/>
                  </a:lnTo>
                  <a:lnTo>
                    <a:pt x="268" y="397"/>
                  </a:lnTo>
                  <a:lnTo>
                    <a:pt x="273" y="402"/>
                  </a:lnTo>
                  <a:lnTo>
                    <a:pt x="273" y="482"/>
                  </a:lnTo>
                  <a:lnTo>
                    <a:pt x="277" y="487"/>
                  </a:lnTo>
                  <a:lnTo>
                    <a:pt x="277" y="566"/>
                  </a:lnTo>
                  <a:lnTo>
                    <a:pt x="282" y="571"/>
                  </a:lnTo>
                  <a:lnTo>
                    <a:pt x="282" y="651"/>
                  </a:lnTo>
                  <a:lnTo>
                    <a:pt x="287" y="656"/>
                  </a:lnTo>
                  <a:lnTo>
                    <a:pt x="287" y="735"/>
                  </a:lnTo>
                  <a:lnTo>
                    <a:pt x="292" y="740"/>
                  </a:lnTo>
                  <a:lnTo>
                    <a:pt x="292" y="819"/>
                  </a:lnTo>
                  <a:lnTo>
                    <a:pt x="297" y="824"/>
                  </a:lnTo>
                  <a:lnTo>
                    <a:pt x="297" y="904"/>
                  </a:lnTo>
                  <a:lnTo>
                    <a:pt x="302" y="909"/>
                  </a:lnTo>
                  <a:lnTo>
                    <a:pt x="302" y="988"/>
                  </a:lnTo>
                  <a:lnTo>
                    <a:pt x="307" y="993"/>
                  </a:lnTo>
                  <a:lnTo>
                    <a:pt x="307" y="1073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97946" y="1600200"/>
              <a:ext cx="427733" cy="2352534"/>
            </a:xfrm>
            <a:custGeom>
              <a:avLst/>
              <a:gdLst/>
              <a:ahLst/>
              <a:cxnLst>
                <a:cxn ang="0">
                  <a:pos x="5" y="1157"/>
                </a:cxn>
                <a:cxn ang="0">
                  <a:pos x="15" y="1247"/>
                </a:cxn>
                <a:cxn ang="0">
                  <a:pos x="20" y="1410"/>
                </a:cxn>
                <a:cxn ang="0">
                  <a:pos x="30" y="1500"/>
                </a:cxn>
                <a:cxn ang="0">
                  <a:pos x="35" y="1664"/>
                </a:cxn>
                <a:cxn ang="0">
                  <a:pos x="40" y="1644"/>
                </a:cxn>
                <a:cxn ang="0">
                  <a:pos x="50" y="1550"/>
                </a:cxn>
                <a:cxn ang="0">
                  <a:pos x="55" y="1386"/>
                </a:cxn>
                <a:cxn ang="0">
                  <a:pos x="65" y="1301"/>
                </a:cxn>
                <a:cxn ang="0">
                  <a:pos x="70" y="1137"/>
                </a:cxn>
                <a:cxn ang="0">
                  <a:pos x="80" y="1043"/>
                </a:cxn>
                <a:cxn ang="0">
                  <a:pos x="84" y="884"/>
                </a:cxn>
                <a:cxn ang="0">
                  <a:pos x="94" y="790"/>
                </a:cxn>
                <a:cxn ang="0">
                  <a:pos x="99" y="626"/>
                </a:cxn>
                <a:cxn ang="0">
                  <a:pos x="109" y="541"/>
                </a:cxn>
                <a:cxn ang="0">
                  <a:pos x="114" y="372"/>
                </a:cxn>
                <a:cxn ang="0">
                  <a:pos x="124" y="283"/>
                </a:cxn>
                <a:cxn ang="0">
                  <a:pos x="129" y="119"/>
                </a:cxn>
                <a:cxn ang="0">
                  <a:pos x="139" y="30"/>
                </a:cxn>
                <a:cxn ang="0">
                  <a:pos x="144" y="50"/>
                </a:cxn>
                <a:cxn ang="0">
                  <a:pos x="149" y="214"/>
                </a:cxn>
                <a:cxn ang="0">
                  <a:pos x="159" y="303"/>
                </a:cxn>
                <a:cxn ang="0">
                  <a:pos x="164" y="467"/>
                </a:cxn>
                <a:cxn ang="0">
                  <a:pos x="174" y="556"/>
                </a:cxn>
                <a:cxn ang="0">
                  <a:pos x="179" y="720"/>
                </a:cxn>
                <a:cxn ang="0">
                  <a:pos x="189" y="810"/>
                </a:cxn>
                <a:cxn ang="0">
                  <a:pos x="194" y="973"/>
                </a:cxn>
                <a:cxn ang="0">
                  <a:pos x="203" y="1063"/>
                </a:cxn>
                <a:cxn ang="0">
                  <a:pos x="208" y="1227"/>
                </a:cxn>
                <a:cxn ang="0">
                  <a:pos x="218" y="1316"/>
                </a:cxn>
                <a:cxn ang="0">
                  <a:pos x="223" y="1480"/>
                </a:cxn>
                <a:cxn ang="0">
                  <a:pos x="233" y="1569"/>
                </a:cxn>
                <a:cxn ang="0">
                  <a:pos x="238" y="1694"/>
                </a:cxn>
                <a:cxn ang="0">
                  <a:pos x="243" y="1574"/>
                </a:cxn>
                <a:cxn ang="0">
                  <a:pos x="253" y="1485"/>
                </a:cxn>
                <a:cxn ang="0">
                  <a:pos x="258" y="1321"/>
                </a:cxn>
                <a:cxn ang="0">
                  <a:pos x="268" y="1232"/>
                </a:cxn>
                <a:cxn ang="0">
                  <a:pos x="273" y="1063"/>
                </a:cxn>
                <a:cxn ang="0">
                  <a:pos x="283" y="978"/>
                </a:cxn>
                <a:cxn ang="0">
                  <a:pos x="288" y="814"/>
                </a:cxn>
                <a:cxn ang="0">
                  <a:pos x="298" y="725"/>
                </a:cxn>
                <a:cxn ang="0">
                  <a:pos x="303" y="561"/>
                </a:cxn>
              </a:cxnLst>
              <a:rect l="0" t="0" r="r" b="b"/>
              <a:pathLst>
                <a:path w="308" h="1694">
                  <a:moveTo>
                    <a:pt x="0" y="1073"/>
                  </a:moveTo>
                  <a:lnTo>
                    <a:pt x="5" y="1078"/>
                  </a:lnTo>
                  <a:lnTo>
                    <a:pt x="5" y="1157"/>
                  </a:lnTo>
                  <a:lnTo>
                    <a:pt x="10" y="1162"/>
                  </a:lnTo>
                  <a:lnTo>
                    <a:pt x="10" y="1242"/>
                  </a:lnTo>
                  <a:lnTo>
                    <a:pt x="15" y="1247"/>
                  </a:lnTo>
                  <a:lnTo>
                    <a:pt x="15" y="1326"/>
                  </a:lnTo>
                  <a:lnTo>
                    <a:pt x="20" y="1331"/>
                  </a:lnTo>
                  <a:lnTo>
                    <a:pt x="20" y="1410"/>
                  </a:lnTo>
                  <a:lnTo>
                    <a:pt x="25" y="1415"/>
                  </a:lnTo>
                  <a:lnTo>
                    <a:pt x="25" y="1495"/>
                  </a:lnTo>
                  <a:lnTo>
                    <a:pt x="30" y="1500"/>
                  </a:lnTo>
                  <a:lnTo>
                    <a:pt x="30" y="1579"/>
                  </a:lnTo>
                  <a:lnTo>
                    <a:pt x="35" y="1584"/>
                  </a:lnTo>
                  <a:lnTo>
                    <a:pt x="35" y="1664"/>
                  </a:lnTo>
                  <a:lnTo>
                    <a:pt x="40" y="1669"/>
                  </a:lnTo>
                  <a:lnTo>
                    <a:pt x="40" y="1694"/>
                  </a:lnTo>
                  <a:lnTo>
                    <a:pt x="40" y="1644"/>
                  </a:lnTo>
                  <a:lnTo>
                    <a:pt x="45" y="1639"/>
                  </a:lnTo>
                  <a:lnTo>
                    <a:pt x="45" y="1555"/>
                  </a:lnTo>
                  <a:lnTo>
                    <a:pt x="50" y="1550"/>
                  </a:lnTo>
                  <a:lnTo>
                    <a:pt x="50" y="1475"/>
                  </a:lnTo>
                  <a:lnTo>
                    <a:pt x="55" y="1470"/>
                  </a:lnTo>
                  <a:lnTo>
                    <a:pt x="55" y="1386"/>
                  </a:lnTo>
                  <a:lnTo>
                    <a:pt x="60" y="1381"/>
                  </a:lnTo>
                  <a:lnTo>
                    <a:pt x="60" y="1306"/>
                  </a:lnTo>
                  <a:lnTo>
                    <a:pt x="65" y="1301"/>
                  </a:lnTo>
                  <a:lnTo>
                    <a:pt x="65" y="1217"/>
                  </a:lnTo>
                  <a:lnTo>
                    <a:pt x="70" y="1212"/>
                  </a:lnTo>
                  <a:lnTo>
                    <a:pt x="70" y="1137"/>
                  </a:lnTo>
                  <a:lnTo>
                    <a:pt x="75" y="1132"/>
                  </a:lnTo>
                  <a:lnTo>
                    <a:pt x="75" y="1048"/>
                  </a:lnTo>
                  <a:lnTo>
                    <a:pt x="80" y="1043"/>
                  </a:lnTo>
                  <a:lnTo>
                    <a:pt x="80" y="963"/>
                  </a:lnTo>
                  <a:lnTo>
                    <a:pt x="84" y="959"/>
                  </a:lnTo>
                  <a:lnTo>
                    <a:pt x="84" y="884"/>
                  </a:lnTo>
                  <a:lnTo>
                    <a:pt x="89" y="879"/>
                  </a:lnTo>
                  <a:lnTo>
                    <a:pt x="89" y="795"/>
                  </a:lnTo>
                  <a:lnTo>
                    <a:pt x="94" y="790"/>
                  </a:lnTo>
                  <a:lnTo>
                    <a:pt x="94" y="715"/>
                  </a:lnTo>
                  <a:lnTo>
                    <a:pt x="99" y="710"/>
                  </a:lnTo>
                  <a:lnTo>
                    <a:pt x="99" y="626"/>
                  </a:lnTo>
                  <a:lnTo>
                    <a:pt x="104" y="621"/>
                  </a:lnTo>
                  <a:lnTo>
                    <a:pt x="104" y="546"/>
                  </a:lnTo>
                  <a:lnTo>
                    <a:pt x="109" y="541"/>
                  </a:lnTo>
                  <a:lnTo>
                    <a:pt x="109" y="457"/>
                  </a:lnTo>
                  <a:lnTo>
                    <a:pt x="114" y="452"/>
                  </a:lnTo>
                  <a:lnTo>
                    <a:pt x="114" y="372"/>
                  </a:lnTo>
                  <a:lnTo>
                    <a:pt x="119" y="367"/>
                  </a:lnTo>
                  <a:lnTo>
                    <a:pt x="119" y="288"/>
                  </a:lnTo>
                  <a:lnTo>
                    <a:pt x="124" y="283"/>
                  </a:lnTo>
                  <a:lnTo>
                    <a:pt x="124" y="204"/>
                  </a:lnTo>
                  <a:lnTo>
                    <a:pt x="129" y="199"/>
                  </a:lnTo>
                  <a:lnTo>
                    <a:pt x="129" y="119"/>
                  </a:lnTo>
                  <a:lnTo>
                    <a:pt x="134" y="114"/>
                  </a:lnTo>
                  <a:lnTo>
                    <a:pt x="134" y="35"/>
                  </a:lnTo>
                  <a:lnTo>
                    <a:pt x="139" y="30"/>
                  </a:lnTo>
                  <a:lnTo>
                    <a:pt x="139" y="0"/>
                  </a:lnTo>
                  <a:lnTo>
                    <a:pt x="139" y="45"/>
                  </a:lnTo>
                  <a:lnTo>
                    <a:pt x="144" y="50"/>
                  </a:lnTo>
                  <a:lnTo>
                    <a:pt x="144" y="129"/>
                  </a:lnTo>
                  <a:lnTo>
                    <a:pt x="149" y="134"/>
                  </a:lnTo>
                  <a:lnTo>
                    <a:pt x="149" y="214"/>
                  </a:lnTo>
                  <a:lnTo>
                    <a:pt x="154" y="218"/>
                  </a:lnTo>
                  <a:lnTo>
                    <a:pt x="154" y="298"/>
                  </a:lnTo>
                  <a:lnTo>
                    <a:pt x="159" y="303"/>
                  </a:lnTo>
                  <a:lnTo>
                    <a:pt x="159" y="382"/>
                  </a:lnTo>
                  <a:lnTo>
                    <a:pt x="164" y="387"/>
                  </a:lnTo>
                  <a:lnTo>
                    <a:pt x="164" y="467"/>
                  </a:lnTo>
                  <a:lnTo>
                    <a:pt x="169" y="472"/>
                  </a:lnTo>
                  <a:lnTo>
                    <a:pt x="169" y="551"/>
                  </a:lnTo>
                  <a:lnTo>
                    <a:pt x="174" y="556"/>
                  </a:lnTo>
                  <a:lnTo>
                    <a:pt x="174" y="636"/>
                  </a:lnTo>
                  <a:lnTo>
                    <a:pt x="179" y="641"/>
                  </a:lnTo>
                  <a:lnTo>
                    <a:pt x="179" y="720"/>
                  </a:lnTo>
                  <a:lnTo>
                    <a:pt x="184" y="725"/>
                  </a:lnTo>
                  <a:lnTo>
                    <a:pt x="184" y="805"/>
                  </a:lnTo>
                  <a:lnTo>
                    <a:pt x="189" y="810"/>
                  </a:lnTo>
                  <a:lnTo>
                    <a:pt x="189" y="889"/>
                  </a:lnTo>
                  <a:lnTo>
                    <a:pt x="194" y="894"/>
                  </a:lnTo>
                  <a:lnTo>
                    <a:pt x="194" y="973"/>
                  </a:lnTo>
                  <a:lnTo>
                    <a:pt x="199" y="978"/>
                  </a:lnTo>
                  <a:lnTo>
                    <a:pt x="199" y="1058"/>
                  </a:lnTo>
                  <a:lnTo>
                    <a:pt x="203" y="1063"/>
                  </a:lnTo>
                  <a:lnTo>
                    <a:pt x="203" y="1142"/>
                  </a:lnTo>
                  <a:lnTo>
                    <a:pt x="208" y="1147"/>
                  </a:lnTo>
                  <a:lnTo>
                    <a:pt x="208" y="1227"/>
                  </a:lnTo>
                  <a:lnTo>
                    <a:pt x="213" y="1232"/>
                  </a:lnTo>
                  <a:lnTo>
                    <a:pt x="213" y="1311"/>
                  </a:lnTo>
                  <a:lnTo>
                    <a:pt x="218" y="1316"/>
                  </a:lnTo>
                  <a:lnTo>
                    <a:pt x="218" y="1396"/>
                  </a:lnTo>
                  <a:lnTo>
                    <a:pt x="223" y="1401"/>
                  </a:lnTo>
                  <a:lnTo>
                    <a:pt x="223" y="1480"/>
                  </a:lnTo>
                  <a:lnTo>
                    <a:pt x="228" y="1485"/>
                  </a:lnTo>
                  <a:lnTo>
                    <a:pt x="228" y="1564"/>
                  </a:lnTo>
                  <a:lnTo>
                    <a:pt x="233" y="1569"/>
                  </a:lnTo>
                  <a:lnTo>
                    <a:pt x="233" y="1649"/>
                  </a:lnTo>
                  <a:lnTo>
                    <a:pt x="238" y="1654"/>
                  </a:lnTo>
                  <a:lnTo>
                    <a:pt x="238" y="1694"/>
                  </a:lnTo>
                  <a:lnTo>
                    <a:pt x="238" y="1659"/>
                  </a:lnTo>
                  <a:lnTo>
                    <a:pt x="243" y="1654"/>
                  </a:lnTo>
                  <a:lnTo>
                    <a:pt x="243" y="1574"/>
                  </a:lnTo>
                  <a:lnTo>
                    <a:pt x="248" y="1569"/>
                  </a:lnTo>
                  <a:lnTo>
                    <a:pt x="248" y="1490"/>
                  </a:lnTo>
                  <a:lnTo>
                    <a:pt x="253" y="1485"/>
                  </a:lnTo>
                  <a:lnTo>
                    <a:pt x="253" y="1406"/>
                  </a:lnTo>
                  <a:lnTo>
                    <a:pt x="258" y="1401"/>
                  </a:lnTo>
                  <a:lnTo>
                    <a:pt x="258" y="1321"/>
                  </a:lnTo>
                  <a:lnTo>
                    <a:pt x="263" y="1316"/>
                  </a:lnTo>
                  <a:lnTo>
                    <a:pt x="263" y="1237"/>
                  </a:lnTo>
                  <a:lnTo>
                    <a:pt x="268" y="1232"/>
                  </a:lnTo>
                  <a:lnTo>
                    <a:pt x="268" y="1152"/>
                  </a:lnTo>
                  <a:lnTo>
                    <a:pt x="273" y="1147"/>
                  </a:lnTo>
                  <a:lnTo>
                    <a:pt x="273" y="1063"/>
                  </a:lnTo>
                  <a:lnTo>
                    <a:pt x="278" y="1058"/>
                  </a:lnTo>
                  <a:lnTo>
                    <a:pt x="278" y="983"/>
                  </a:lnTo>
                  <a:lnTo>
                    <a:pt x="283" y="978"/>
                  </a:lnTo>
                  <a:lnTo>
                    <a:pt x="283" y="899"/>
                  </a:lnTo>
                  <a:lnTo>
                    <a:pt x="288" y="894"/>
                  </a:lnTo>
                  <a:lnTo>
                    <a:pt x="288" y="814"/>
                  </a:lnTo>
                  <a:lnTo>
                    <a:pt x="293" y="810"/>
                  </a:lnTo>
                  <a:lnTo>
                    <a:pt x="293" y="730"/>
                  </a:lnTo>
                  <a:lnTo>
                    <a:pt x="298" y="725"/>
                  </a:lnTo>
                  <a:lnTo>
                    <a:pt x="298" y="646"/>
                  </a:lnTo>
                  <a:lnTo>
                    <a:pt x="303" y="641"/>
                  </a:lnTo>
                  <a:lnTo>
                    <a:pt x="303" y="561"/>
                  </a:lnTo>
                  <a:lnTo>
                    <a:pt x="308" y="556"/>
                  </a:lnTo>
                  <a:lnTo>
                    <a:pt x="308" y="472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225679" y="1600200"/>
              <a:ext cx="426346" cy="2352534"/>
            </a:xfrm>
            <a:custGeom>
              <a:avLst/>
              <a:gdLst/>
              <a:ahLst/>
              <a:cxnLst>
                <a:cxn ang="0">
                  <a:pos x="5" y="392"/>
                </a:cxn>
                <a:cxn ang="0">
                  <a:pos x="14" y="298"/>
                </a:cxn>
                <a:cxn ang="0">
                  <a:pos x="19" y="134"/>
                </a:cxn>
                <a:cxn ang="0">
                  <a:pos x="29" y="45"/>
                </a:cxn>
                <a:cxn ang="0">
                  <a:pos x="34" y="35"/>
                </a:cxn>
                <a:cxn ang="0">
                  <a:pos x="39" y="199"/>
                </a:cxn>
                <a:cxn ang="0">
                  <a:pos x="49" y="288"/>
                </a:cxn>
                <a:cxn ang="0">
                  <a:pos x="54" y="452"/>
                </a:cxn>
                <a:cxn ang="0">
                  <a:pos x="64" y="541"/>
                </a:cxn>
                <a:cxn ang="0">
                  <a:pos x="69" y="705"/>
                </a:cxn>
                <a:cxn ang="0">
                  <a:pos x="79" y="795"/>
                </a:cxn>
                <a:cxn ang="0">
                  <a:pos x="84" y="959"/>
                </a:cxn>
                <a:cxn ang="0">
                  <a:pos x="94" y="1048"/>
                </a:cxn>
                <a:cxn ang="0">
                  <a:pos x="99" y="1212"/>
                </a:cxn>
                <a:cxn ang="0">
                  <a:pos x="109" y="1301"/>
                </a:cxn>
                <a:cxn ang="0">
                  <a:pos x="114" y="1465"/>
                </a:cxn>
                <a:cxn ang="0">
                  <a:pos x="123" y="1555"/>
                </a:cxn>
                <a:cxn ang="0">
                  <a:pos x="128" y="1694"/>
                </a:cxn>
                <a:cxn ang="0">
                  <a:pos x="133" y="1589"/>
                </a:cxn>
                <a:cxn ang="0">
                  <a:pos x="143" y="1500"/>
                </a:cxn>
                <a:cxn ang="0">
                  <a:pos x="148" y="1336"/>
                </a:cxn>
                <a:cxn ang="0">
                  <a:pos x="158" y="1247"/>
                </a:cxn>
                <a:cxn ang="0">
                  <a:pos x="163" y="1083"/>
                </a:cxn>
                <a:cxn ang="0">
                  <a:pos x="173" y="993"/>
                </a:cxn>
                <a:cxn ang="0">
                  <a:pos x="178" y="829"/>
                </a:cxn>
                <a:cxn ang="0">
                  <a:pos x="188" y="740"/>
                </a:cxn>
                <a:cxn ang="0">
                  <a:pos x="193" y="576"/>
                </a:cxn>
                <a:cxn ang="0">
                  <a:pos x="203" y="487"/>
                </a:cxn>
                <a:cxn ang="0">
                  <a:pos x="208" y="323"/>
                </a:cxn>
                <a:cxn ang="0">
                  <a:pos x="218" y="233"/>
                </a:cxn>
                <a:cxn ang="0">
                  <a:pos x="223" y="69"/>
                </a:cxn>
                <a:cxn ang="0">
                  <a:pos x="228" y="15"/>
                </a:cxn>
                <a:cxn ang="0">
                  <a:pos x="238" y="99"/>
                </a:cxn>
                <a:cxn ang="0">
                  <a:pos x="242" y="263"/>
                </a:cxn>
                <a:cxn ang="0">
                  <a:pos x="252" y="358"/>
                </a:cxn>
                <a:cxn ang="0">
                  <a:pos x="257" y="521"/>
                </a:cxn>
                <a:cxn ang="0">
                  <a:pos x="267" y="611"/>
                </a:cxn>
                <a:cxn ang="0">
                  <a:pos x="272" y="775"/>
                </a:cxn>
                <a:cxn ang="0">
                  <a:pos x="282" y="859"/>
                </a:cxn>
                <a:cxn ang="0">
                  <a:pos x="287" y="1028"/>
                </a:cxn>
                <a:cxn ang="0">
                  <a:pos x="297" y="1117"/>
                </a:cxn>
                <a:cxn ang="0">
                  <a:pos x="302" y="1281"/>
                </a:cxn>
              </a:cxnLst>
              <a:rect l="0" t="0" r="r" b="b"/>
              <a:pathLst>
                <a:path w="307" h="1694">
                  <a:moveTo>
                    <a:pt x="0" y="472"/>
                  </a:moveTo>
                  <a:lnTo>
                    <a:pt x="5" y="467"/>
                  </a:lnTo>
                  <a:lnTo>
                    <a:pt x="5" y="392"/>
                  </a:lnTo>
                  <a:lnTo>
                    <a:pt x="9" y="387"/>
                  </a:lnTo>
                  <a:lnTo>
                    <a:pt x="9" y="303"/>
                  </a:lnTo>
                  <a:lnTo>
                    <a:pt x="14" y="298"/>
                  </a:lnTo>
                  <a:lnTo>
                    <a:pt x="14" y="223"/>
                  </a:lnTo>
                  <a:lnTo>
                    <a:pt x="19" y="218"/>
                  </a:lnTo>
                  <a:lnTo>
                    <a:pt x="19" y="134"/>
                  </a:lnTo>
                  <a:lnTo>
                    <a:pt x="24" y="129"/>
                  </a:lnTo>
                  <a:lnTo>
                    <a:pt x="24" y="50"/>
                  </a:lnTo>
                  <a:lnTo>
                    <a:pt x="29" y="45"/>
                  </a:lnTo>
                  <a:lnTo>
                    <a:pt x="29" y="0"/>
                  </a:lnTo>
                  <a:lnTo>
                    <a:pt x="29" y="30"/>
                  </a:lnTo>
                  <a:lnTo>
                    <a:pt x="34" y="35"/>
                  </a:lnTo>
                  <a:lnTo>
                    <a:pt x="34" y="114"/>
                  </a:lnTo>
                  <a:lnTo>
                    <a:pt x="39" y="119"/>
                  </a:lnTo>
                  <a:lnTo>
                    <a:pt x="39" y="199"/>
                  </a:lnTo>
                  <a:lnTo>
                    <a:pt x="44" y="204"/>
                  </a:lnTo>
                  <a:lnTo>
                    <a:pt x="44" y="283"/>
                  </a:lnTo>
                  <a:lnTo>
                    <a:pt x="49" y="288"/>
                  </a:lnTo>
                  <a:lnTo>
                    <a:pt x="49" y="367"/>
                  </a:lnTo>
                  <a:lnTo>
                    <a:pt x="54" y="372"/>
                  </a:lnTo>
                  <a:lnTo>
                    <a:pt x="54" y="452"/>
                  </a:lnTo>
                  <a:lnTo>
                    <a:pt x="59" y="457"/>
                  </a:lnTo>
                  <a:lnTo>
                    <a:pt x="59" y="536"/>
                  </a:lnTo>
                  <a:lnTo>
                    <a:pt x="64" y="541"/>
                  </a:lnTo>
                  <a:lnTo>
                    <a:pt x="64" y="621"/>
                  </a:lnTo>
                  <a:lnTo>
                    <a:pt x="69" y="626"/>
                  </a:lnTo>
                  <a:lnTo>
                    <a:pt x="69" y="705"/>
                  </a:lnTo>
                  <a:lnTo>
                    <a:pt x="74" y="710"/>
                  </a:lnTo>
                  <a:lnTo>
                    <a:pt x="74" y="790"/>
                  </a:lnTo>
                  <a:lnTo>
                    <a:pt x="79" y="795"/>
                  </a:lnTo>
                  <a:lnTo>
                    <a:pt x="79" y="874"/>
                  </a:lnTo>
                  <a:lnTo>
                    <a:pt x="84" y="879"/>
                  </a:lnTo>
                  <a:lnTo>
                    <a:pt x="84" y="959"/>
                  </a:lnTo>
                  <a:lnTo>
                    <a:pt x="89" y="963"/>
                  </a:lnTo>
                  <a:lnTo>
                    <a:pt x="89" y="1043"/>
                  </a:lnTo>
                  <a:lnTo>
                    <a:pt x="94" y="1048"/>
                  </a:lnTo>
                  <a:lnTo>
                    <a:pt x="94" y="1127"/>
                  </a:lnTo>
                  <a:lnTo>
                    <a:pt x="99" y="1132"/>
                  </a:lnTo>
                  <a:lnTo>
                    <a:pt x="99" y="1212"/>
                  </a:lnTo>
                  <a:lnTo>
                    <a:pt x="104" y="1217"/>
                  </a:lnTo>
                  <a:lnTo>
                    <a:pt x="104" y="1296"/>
                  </a:lnTo>
                  <a:lnTo>
                    <a:pt x="109" y="1301"/>
                  </a:lnTo>
                  <a:lnTo>
                    <a:pt x="109" y="1381"/>
                  </a:lnTo>
                  <a:lnTo>
                    <a:pt x="114" y="1386"/>
                  </a:lnTo>
                  <a:lnTo>
                    <a:pt x="114" y="1465"/>
                  </a:lnTo>
                  <a:lnTo>
                    <a:pt x="119" y="1470"/>
                  </a:lnTo>
                  <a:lnTo>
                    <a:pt x="119" y="1550"/>
                  </a:lnTo>
                  <a:lnTo>
                    <a:pt x="123" y="1555"/>
                  </a:lnTo>
                  <a:lnTo>
                    <a:pt x="123" y="1634"/>
                  </a:lnTo>
                  <a:lnTo>
                    <a:pt x="128" y="1639"/>
                  </a:lnTo>
                  <a:lnTo>
                    <a:pt x="128" y="1694"/>
                  </a:lnTo>
                  <a:lnTo>
                    <a:pt x="128" y="1674"/>
                  </a:lnTo>
                  <a:lnTo>
                    <a:pt x="133" y="1669"/>
                  </a:lnTo>
                  <a:lnTo>
                    <a:pt x="133" y="1589"/>
                  </a:lnTo>
                  <a:lnTo>
                    <a:pt x="138" y="1584"/>
                  </a:lnTo>
                  <a:lnTo>
                    <a:pt x="138" y="1505"/>
                  </a:lnTo>
                  <a:lnTo>
                    <a:pt x="143" y="1500"/>
                  </a:lnTo>
                  <a:lnTo>
                    <a:pt x="143" y="1420"/>
                  </a:lnTo>
                  <a:lnTo>
                    <a:pt x="148" y="1415"/>
                  </a:lnTo>
                  <a:lnTo>
                    <a:pt x="148" y="1336"/>
                  </a:lnTo>
                  <a:lnTo>
                    <a:pt x="153" y="1331"/>
                  </a:lnTo>
                  <a:lnTo>
                    <a:pt x="153" y="1252"/>
                  </a:lnTo>
                  <a:lnTo>
                    <a:pt x="158" y="1247"/>
                  </a:lnTo>
                  <a:lnTo>
                    <a:pt x="158" y="1167"/>
                  </a:lnTo>
                  <a:lnTo>
                    <a:pt x="163" y="1162"/>
                  </a:lnTo>
                  <a:lnTo>
                    <a:pt x="163" y="1083"/>
                  </a:lnTo>
                  <a:lnTo>
                    <a:pt x="168" y="1078"/>
                  </a:lnTo>
                  <a:lnTo>
                    <a:pt x="168" y="998"/>
                  </a:lnTo>
                  <a:lnTo>
                    <a:pt x="173" y="993"/>
                  </a:lnTo>
                  <a:lnTo>
                    <a:pt x="173" y="914"/>
                  </a:lnTo>
                  <a:lnTo>
                    <a:pt x="178" y="909"/>
                  </a:lnTo>
                  <a:lnTo>
                    <a:pt x="178" y="829"/>
                  </a:lnTo>
                  <a:lnTo>
                    <a:pt x="183" y="824"/>
                  </a:lnTo>
                  <a:lnTo>
                    <a:pt x="183" y="745"/>
                  </a:lnTo>
                  <a:lnTo>
                    <a:pt x="188" y="740"/>
                  </a:lnTo>
                  <a:lnTo>
                    <a:pt x="188" y="661"/>
                  </a:lnTo>
                  <a:lnTo>
                    <a:pt x="193" y="656"/>
                  </a:lnTo>
                  <a:lnTo>
                    <a:pt x="193" y="576"/>
                  </a:lnTo>
                  <a:lnTo>
                    <a:pt x="198" y="571"/>
                  </a:lnTo>
                  <a:lnTo>
                    <a:pt x="198" y="492"/>
                  </a:lnTo>
                  <a:lnTo>
                    <a:pt x="203" y="487"/>
                  </a:lnTo>
                  <a:lnTo>
                    <a:pt x="203" y="407"/>
                  </a:lnTo>
                  <a:lnTo>
                    <a:pt x="208" y="402"/>
                  </a:lnTo>
                  <a:lnTo>
                    <a:pt x="208" y="323"/>
                  </a:lnTo>
                  <a:lnTo>
                    <a:pt x="213" y="318"/>
                  </a:lnTo>
                  <a:lnTo>
                    <a:pt x="213" y="238"/>
                  </a:lnTo>
                  <a:lnTo>
                    <a:pt x="218" y="233"/>
                  </a:lnTo>
                  <a:lnTo>
                    <a:pt x="218" y="149"/>
                  </a:lnTo>
                  <a:lnTo>
                    <a:pt x="223" y="144"/>
                  </a:lnTo>
                  <a:lnTo>
                    <a:pt x="223" y="69"/>
                  </a:lnTo>
                  <a:lnTo>
                    <a:pt x="228" y="65"/>
                  </a:lnTo>
                  <a:lnTo>
                    <a:pt x="228" y="0"/>
                  </a:lnTo>
                  <a:lnTo>
                    <a:pt x="228" y="15"/>
                  </a:lnTo>
                  <a:lnTo>
                    <a:pt x="233" y="20"/>
                  </a:lnTo>
                  <a:lnTo>
                    <a:pt x="233" y="94"/>
                  </a:lnTo>
                  <a:lnTo>
                    <a:pt x="238" y="99"/>
                  </a:lnTo>
                  <a:lnTo>
                    <a:pt x="238" y="184"/>
                  </a:lnTo>
                  <a:lnTo>
                    <a:pt x="242" y="189"/>
                  </a:lnTo>
                  <a:lnTo>
                    <a:pt x="242" y="263"/>
                  </a:lnTo>
                  <a:lnTo>
                    <a:pt x="247" y="268"/>
                  </a:lnTo>
                  <a:lnTo>
                    <a:pt x="247" y="353"/>
                  </a:lnTo>
                  <a:lnTo>
                    <a:pt x="252" y="358"/>
                  </a:lnTo>
                  <a:lnTo>
                    <a:pt x="252" y="437"/>
                  </a:lnTo>
                  <a:lnTo>
                    <a:pt x="257" y="442"/>
                  </a:lnTo>
                  <a:lnTo>
                    <a:pt x="257" y="521"/>
                  </a:lnTo>
                  <a:lnTo>
                    <a:pt x="262" y="526"/>
                  </a:lnTo>
                  <a:lnTo>
                    <a:pt x="262" y="606"/>
                  </a:lnTo>
                  <a:lnTo>
                    <a:pt x="267" y="611"/>
                  </a:lnTo>
                  <a:lnTo>
                    <a:pt x="267" y="685"/>
                  </a:lnTo>
                  <a:lnTo>
                    <a:pt x="272" y="690"/>
                  </a:lnTo>
                  <a:lnTo>
                    <a:pt x="272" y="775"/>
                  </a:lnTo>
                  <a:lnTo>
                    <a:pt x="277" y="780"/>
                  </a:lnTo>
                  <a:lnTo>
                    <a:pt x="277" y="854"/>
                  </a:lnTo>
                  <a:lnTo>
                    <a:pt x="282" y="859"/>
                  </a:lnTo>
                  <a:lnTo>
                    <a:pt x="282" y="944"/>
                  </a:lnTo>
                  <a:lnTo>
                    <a:pt x="287" y="949"/>
                  </a:lnTo>
                  <a:lnTo>
                    <a:pt x="287" y="1028"/>
                  </a:lnTo>
                  <a:lnTo>
                    <a:pt x="292" y="1033"/>
                  </a:lnTo>
                  <a:lnTo>
                    <a:pt x="292" y="1112"/>
                  </a:lnTo>
                  <a:lnTo>
                    <a:pt x="297" y="1117"/>
                  </a:lnTo>
                  <a:lnTo>
                    <a:pt x="297" y="1197"/>
                  </a:lnTo>
                  <a:lnTo>
                    <a:pt x="302" y="1202"/>
                  </a:lnTo>
                  <a:lnTo>
                    <a:pt x="302" y="1281"/>
                  </a:lnTo>
                  <a:lnTo>
                    <a:pt x="307" y="1286"/>
                  </a:lnTo>
                  <a:lnTo>
                    <a:pt x="307" y="1366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652024" y="1600200"/>
              <a:ext cx="433288" cy="2352534"/>
            </a:xfrm>
            <a:custGeom>
              <a:avLst/>
              <a:gdLst/>
              <a:ahLst/>
              <a:cxnLst>
                <a:cxn ang="0">
                  <a:pos x="5" y="1450"/>
                </a:cxn>
                <a:cxn ang="0">
                  <a:pos x="15" y="1540"/>
                </a:cxn>
                <a:cxn ang="0">
                  <a:pos x="20" y="1694"/>
                </a:cxn>
                <a:cxn ang="0">
                  <a:pos x="25" y="1604"/>
                </a:cxn>
                <a:cxn ang="0">
                  <a:pos x="35" y="1515"/>
                </a:cxn>
                <a:cxn ang="0">
                  <a:pos x="40" y="1351"/>
                </a:cxn>
                <a:cxn ang="0">
                  <a:pos x="49" y="1261"/>
                </a:cxn>
                <a:cxn ang="0">
                  <a:pos x="54" y="1098"/>
                </a:cxn>
                <a:cxn ang="0">
                  <a:pos x="64" y="1008"/>
                </a:cxn>
                <a:cxn ang="0">
                  <a:pos x="69" y="844"/>
                </a:cxn>
                <a:cxn ang="0">
                  <a:pos x="79" y="755"/>
                </a:cxn>
                <a:cxn ang="0">
                  <a:pos x="84" y="591"/>
                </a:cxn>
                <a:cxn ang="0">
                  <a:pos x="94" y="502"/>
                </a:cxn>
                <a:cxn ang="0">
                  <a:pos x="99" y="338"/>
                </a:cxn>
                <a:cxn ang="0">
                  <a:pos x="109" y="248"/>
                </a:cxn>
                <a:cxn ang="0">
                  <a:pos x="114" y="84"/>
                </a:cxn>
                <a:cxn ang="0">
                  <a:pos x="124" y="5"/>
                </a:cxn>
                <a:cxn ang="0">
                  <a:pos x="129" y="164"/>
                </a:cxn>
                <a:cxn ang="0">
                  <a:pos x="139" y="253"/>
                </a:cxn>
                <a:cxn ang="0">
                  <a:pos x="144" y="417"/>
                </a:cxn>
                <a:cxn ang="0">
                  <a:pos x="154" y="507"/>
                </a:cxn>
                <a:cxn ang="0">
                  <a:pos x="159" y="670"/>
                </a:cxn>
                <a:cxn ang="0">
                  <a:pos x="168" y="765"/>
                </a:cxn>
                <a:cxn ang="0">
                  <a:pos x="173" y="929"/>
                </a:cxn>
                <a:cxn ang="0">
                  <a:pos x="183" y="1013"/>
                </a:cxn>
                <a:cxn ang="0">
                  <a:pos x="188" y="1177"/>
                </a:cxn>
                <a:cxn ang="0">
                  <a:pos x="198" y="1271"/>
                </a:cxn>
                <a:cxn ang="0">
                  <a:pos x="203" y="1435"/>
                </a:cxn>
                <a:cxn ang="0">
                  <a:pos x="213" y="1525"/>
                </a:cxn>
                <a:cxn ang="0">
                  <a:pos x="218" y="1689"/>
                </a:cxn>
                <a:cxn ang="0">
                  <a:pos x="228" y="1614"/>
                </a:cxn>
                <a:cxn ang="0">
                  <a:pos x="233" y="1450"/>
                </a:cxn>
                <a:cxn ang="0">
                  <a:pos x="243" y="1361"/>
                </a:cxn>
                <a:cxn ang="0">
                  <a:pos x="248" y="1197"/>
                </a:cxn>
                <a:cxn ang="0">
                  <a:pos x="258" y="1108"/>
                </a:cxn>
                <a:cxn ang="0">
                  <a:pos x="263" y="944"/>
                </a:cxn>
                <a:cxn ang="0">
                  <a:pos x="273" y="854"/>
                </a:cxn>
                <a:cxn ang="0">
                  <a:pos x="278" y="690"/>
                </a:cxn>
                <a:cxn ang="0">
                  <a:pos x="287" y="601"/>
                </a:cxn>
                <a:cxn ang="0">
                  <a:pos x="292" y="437"/>
                </a:cxn>
                <a:cxn ang="0">
                  <a:pos x="302" y="348"/>
                </a:cxn>
                <a:cxn ang="0">
                  <a:pos x="307" y="184"/>
                </a:cxn>
              </a:cxnLst>
              <a:rect l="0" t="0" r="r" b="b"/>
              <a:pathLst>
                <a:path w="312" h="1694">
                  <a:moveTo>
                    <a:pt x="0" y="1366"/>
                  </a:moveTo>
                  <a:lnTo>
                    <a:pt x="5" y="1371"/>
                  </a:lnTo>
                  <a:lnTo>
                    <a:pt x="5" y="1450"/>
                  </a:lnTo>
                  <a:lnTo>
                    <a:pt x="10" y="1455"/>
                  </a:lnTo>
                  <a:lnTo>
                    <a:pt x="10" y="1535"/>
                  </a:lnTo>
                  <a:lnTo>
                    <a:pt x="15" y="1540"/>
                  </a:lnTo>
                  <a:lnTo>
                    <a:pt x="15" y="1619"/>
                  </a:lnTo>
                  <a:lnTo>
                    <a:pt x="20" y="1624"/>
                  </a:lnTo>
                  <a:lnTo>
                    <a:pt x="20" y="1694"/>
                  </a:lnTo>
                  <a:lnTo>
                    <a:pt x="20" y="1689"/>
                  </a:lnTo>
                  <a:lnTo>
                    <a:pt x="25" y="1684"/>
                  </a:lnTo>
                  <a:lnTo>
                    <a:pt x="25" y="1604"/>
                  </a:lnTo>
                  <a:lnTo>
                    <a:pt x="30" y="1599"/>
                  </a:lnTo>
                  <a:lnTo>
                    <a:pt x="30" y="1520"/>
                  </a:lnTo>
                  <a:lnTo>
                    <a:pt x="35" y="1515"/>
                  </a:lnTo>
                  <a:lnTo>
                    <a:pt x="35" y="1435"/>
                  </a:lnTo>
                  <a:lnTo>
                    <a:pt x="40" y="1430"/>
                  </a:lnTo>
                  <a:lnTo>
                    <a:pt x="40" y="1351"/>
                  </a:lnTo>
                  <a:lnTo>
                    <a:pt x="45" y="1346"/>
                  </a:lnTo>
                  <a:lnTo>
                    <a:pt x="45" y="1266"/>
                  </a:lnTo>
                  <a:lnTo>
                    <a:pt x="49" y="1261"/>
                  </a:lnTo>
                  <a:lnTo>
                    <a:pt x="49" y="1182"/>
                  </a:lnTo>
                  <a:lnTo>
                    <a:pt x="54" y="1177"/>
                  </a:lnTo>
                  <a:lnTo>
                    <a:pt x="54" y="1098"/>
                  </a:lnTo>
                  <a:lnTo>
                    <a:pt x="59" y="1093"/>
                  </a:lnTo>
                  <a:lnTo>
                    <a:pt x="59" y="1013"/>
                  </a:lnTo>
                  <a:lnTo>
                    <a:pt x="64" y="1008"/>
                  </a:lnTo>
                  <a:lnTo>
                    <a:pt x="64" y="929"/>
                  </a:lnTo>
                  <a:lnTo>
                    <a:pt x="69" y="924"/>
                  </a:lnTo>
                  <a:lnTo>
                    <a:pt x="69" y="844"/>
                  </a:lnTo>
                  <a:lnTo>
                    <a:pt x="74" y="839"/>
                  </a:lnTo>
                  <a:lnTo>
                    <a:pt x="74" y="760"/>
                  </a:lnTo>
                  <a:lnTo>
                    <a:pt x="79" y="755"/>
                  </a:lnTo>
                  <a:lnTo>
                    <a:pt x="79" y="675"/>
                  </a:lnTo>
                  <a:lnTo>
                    <a:pt x="84" y="670"/>
                  </a:lnTo>
                  <a:lnTo>
                    <a:pt x="84" y="591"/>
                  </a:lnTo>
                  <a:lnTo>
                    <a:pt x="89" y="586"/>
                  </a:lnTo>
                  <a:lnTo>
                    <a:pt x="89" y="507"/>
                  </a:lnTo>
                  <a:lnTo>
                    <a:pt x="94" y="502"/>
                  </a:lnTo>
                  <a:lnTo>
                    <a:pt x="94" y="422"/>
                  </a:lnTo>
                  <a:lnTo>
                    <a:pt x="99" y="417"/>
                  </a:lnTo>
                  <a:lnTo>
                    <a:pt x="99" y="338"/>
                  </a:lnTo>
                  <a:lnTo>
                    <a:pt x="104" y="333"/>
                  </a:lnTo>
                  <a:lnTo>
                    <a:pt x="104" y="253"/>
                  </a:lnTo>
                  <a:lnTo>
                    <a:pt x="109" y="248"/>
                  </a:lnTo>
                  <a:lnTo>
                    <a:pt x="109" y="169"/>
                  </a:lnTo>
                  <a:lnTo>
                    <a:pt x="114" y="164"/>
                  </a:lnTo>
                  <a:lnTo>
                    <a:pt x="114" y="84"/>
                  </a:lnTo>
                  <a:lnTo>
                    <a:pt x="119" y="79"/>
                  </a:lnTo>
                  <a:lnTo>
                    <a:pt x="119" y="0"/>
                  </a:lnTo>
                  <a:lnTo>
                    <a:pt x="124" y="5"/>
                  </a:lnTo>
                  <a:lnTo>
                    <a:pt x="124" y="79"/>
                  </a:lnTo>
                  <a:lnTo>
                    <a:pt x="129" y="84"/>
                  </a:lnTo>
                  <a:lnTo>
                    <a:pt x="129" y="164"/>
                  </a:lnTo>
                  <a:lnTo>
                    <a:pt x="134" y="169"/>
                  </a:lnTo>
                  <a:lnTo>
                    <a:pt x="134" y="248"/>
                  </a:lnTo>
                  <a:lnTo>
                    <a:pt x="139" y="253"/>
                  </a:lnTo>
                  <a:lnTo>
                    <a:pt x="139" y="338"/>
                  </a:lnTo>
                  <a:lnTo>
                    <a:pt x="144" y="343"/>
                  </a:lnTo>
                  <a:lnTo>
                    <a:pt x="144" y="417"/>
                  </a:lnTo>
                  <a:lnTo>
                    <a:pt x="149" y="422"/>
                  </a:lnTo>
                  <a:lnTo>
                    <a:pt x="149" y="502"/>
                  </a:lnTo>
                  <a:lnTo>
                    <a:pt x="154" y="507"/>
                  </a:lnTo>
                  <a:lnTo>
                    <a:pt x="154" y="586"/>
                  </a:lnTo>
                  <a:lnTo>
                    <a:pt x="159" y="591"/>
                  </a:lnTo>
                  <a:lnTo>
                    <a:pt x="159" y="670"/>
                  </a:lnTo>
                  <a:lnTo>
                    <a:pt x="163" y="675"/>
                  </a:lnTo>
                  <a:lnTo>
                    <a:pt x="163" y="760"/>
                  </a:lnTo>
                  <a:lnTo>
                    <a:pt x="168" y="765"/>
                  </a:lnTo>
                  <a:lnTo>
                    <a:pt x="168" y="839"/>
                  </a:lnTo>
                  <a:lnTo>
                    <a:pt x="173" y="844"/>
                  </a:lnTo>
                  <a:lnTo>
                    <a:pt x="173" y="929"/>
                  </a:lnTo>
                  <a:lnTo>
                    <a:pt x="178" y="934"/>
                  </a:lnTo>
                  <a:lnTo>
                    <a:pt x="178" y="1008"/>
                  </a:lnTo>
                  <a:lnTo>
                    <a:pt x="183" y="1013"/>
                  </a:lnTo>
                  <a:lnTo>
                    <a:pt x="183" y="1098"/>
                  </a:lnTo>
                  <a:lnTo>
                    <a:pt x="188" y="1103"/>
                  </a:lnTo>
                  <a:lnTo>
                    <a:pt x="188" y="1177"/>
                  </a:lnTo>
                  <a:lnTo>
                    <a:pt x="193" y="1182"/>
                  </a:lnTo>
                  <a:lnTo>
                    <a:pt x="193" y="1266"/>
                  </a:lnTo>
                  <a:lnTo>
                    <a:pt x="198" y="1271"/>
                  </a:lnTo>
                  <a:lnTo>
                    <a:pt x="198" y="1351"/>
                  </a:lnTo>
                  <a:lnTo>
                    <a:pt x="203" y="1356"/>
                  </a:lnTo>
                  <a:lnTo>
                    <a:pt x="203" y="1435"/>
                  </a:lnTo>
                  <a:lnTo>
                    <a:pt x="208" y="1440"/>
                  </a:lnTo>
                  <a:lnTo>
                    <a:pt x="208" y="1520"/>
                  </a:lnTo>
                  <a:lnTo>
                    <a:pt x="213" y="1525"/>
                  </a:lnTo>
                  <a:lnTo>
                    <a:pt x="213" y="1604"/>
                  </a:lnTo>
                  <a:lnTo>
                    <a:pt x="218" y="1609"/>
                  </a:lnTo>
                  <a:lnTo>
                    <a:pt x="218" y="1689"/>
                  </a:lnTo>
                  <a:lnTo>
                    <a:pt x="223" y="1694"/>
                  </a:lnTo>
                  <a:lnTo>
                    <a:pt x="223" y="1619"/>
                  </a:lnTo>
                  <a:lnTo>
                    <a:pt x="228" y="1614"/>
                  </a:lnTo>
                  <a:lnTo>
                    <a:pt x="228" y="1535"/>
                  </a:lnTo>
                  <a:lnTo>
                    <a:pt x="233" y="1530"/>
                  </a:lnTo>
                  <a:lnTo>
                    <a:pt x="233" y="1450"/>
                  </a:lnTo>
                  <a:lnTo>
                    <a:pt x="238" y="1445"/>
                  </a:lnTo>
                  <a:lnTo>
                    <a:pt x="238" y="1366"/>
                  </a:lnTo>
                  <a:lnTo>
                    <a:pt x="243" y="1361"/>
                  </a:lnTo>
                  <a:lnTo>
                    <a:pt x="243" y="1281"/>
                  </a:lnTo>
                  <a:lnTo>
                    <a:pt x="248" y="1276"/>
                  </a:lnTo>
                  <a:lnTo>
                    <a:pt x="248" y="1197"/>
                  </a:lnTo>
                  <a:lnTo>
                    <a:pt x="253" y="1192"/>
                  </a:lnTo>
                  <a:lnTo>
                    <a:pt x="253" y="1112"/>
                  </a:lnTo>
                  <a:lnTo>
                    <a:pt x="258" y="1108"/>
                  </a:lnTo>
                  <a:lnTo>
                    <a:pt x="258" y="1028"/>
                  </a:lnTo>
                  <a:lnTo>
                    <a:pt x="263" y="1023"/>
                  </a:lnTo>
                  <a:lnTo>
                    <a:pt x="263" y="944"/>
                  </a:lnTo>
                  <a:lnTo>
                    <a:pt x="268" y="939"/>
                  </a:lnTo>
                  <a:lnTo>
                    <a:pt x="268" y="859"/>
                  </a:lnTo>
                  <a:lnTo>
                    <a:pt x="273" y="854"/>
                  </a:lnTo>
                  <a:lnTo>
                    <a:pt x="273" y="775"/>
                  </a:lnTo>
                  <a:lnTo>
                    <a:pt x="278" y="770"/>
                  </a:lnTo>
                  <a:lnTo>
                    <a:pt x="278" y="690"/>
                  </a:lnTo>
                  <a:lnTo>
                    <a:pt x="282" y="685"/>
                  </a:lnTo>
                  <a:lnTo>
                    <a:pt x="282" y="606"/>
                  </a:lnTo>
                  <a:lnTo>
                    <a:pt x="287" y="601"/>
                  </a:lnTo>
                  <a:lnTo>
                    <a:pt x="287" y="521"/>
                  </a:lnTo>
                  <a:lnTo>
                    <a:pt x="292" y="516"/>
                  </a:lnTo>
                  <a:lnTo>
                    <a:pt x="292" y="437"/>
                  </a:lnTo>
                  <a:lnTo>
                    <a:pt x="297" y="432"/>
                  </a:lnTo>
                  <a:lnTo>
                    <a:pt x="297" y="353"/>
                  </a:lnTo>
                  <a:lnTo>
                    <a:pt x="302" y="348"/>
                  </a:lnTo>
                  <a:lnTo>
                    <a:pt x="302" y="268"/>
                  </a:lnTo>
                  <a:lnTo>
                    <a:pt x="307" y="263"/>
                  </a:lnTo>
                  <a:lnTo>
                    <a:pt x="307" y="184"/>
                  </a:lnTo>
                  <a:lnTo>
                    <a:pt x="312" y="179"/>
                  </a:lnTo>
                  <a:lnTo>
                    <a:pt x="312" y="99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85314" y="1600200"/>
              <a:ext cx="427733" cy="2352534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10" y="65"/>
                </a:cxn>
                <a:cxn ang="0">
                  <a:pos x="20" y="154"/>
                </a:cxn>
                <a:cxn ang="0">
                  <a:pos x="25" y="318"/>
                </a:cxn>
                <a:cxn ang="0">
                  <a:pos x="35" y="407"/>
                </a:cxn>
                <a:cxn ang="0">
                  <a:pos x="40" y="571"/>
                </a:cxn>
                <a:cxn ang="0">
                  <a:pos x="50" y="661"/>
                </a:cxn>
                <a:cxn ang="0">
                  <a:pos x="55" y="824"/>
                </a:cxn>
                <a:cxn ang="0">
                  <a:pos x="65" y="914"/>
                </a:cxn>
                <a:cxn ang="0">
                  <a:pos x="70" y="1078"/>
                </a:cxn>
                <a:cxn ang="0">
                  <a:pos x="80" y="1167"/>
                </a:cxn>
                <a:cxn ang="0">
                  <a:pos x="84" y="1331"/>
                </a:cxn>
                <a:cxn ang="0">
                  <a:pos x="94" y="1425"/>
                </a:cxn>
                <a:cxn ang="0">
                  <a:pos x="99" y="1589"/>
                </a:cxn>
                <a:cxn ang="0">
                  <a:pos x="109" y="1674"/>
                </a:cxn>
                <a:cxn ang="0">
                  <a:pos x="114" y="1629"/>
                </a:cxn>
                <a:cxn ang="0">
                  <a:pos x="119" y="1465"/>
                </a:cxn>
                <a:cxn ang="0">
                  <a:pos x="129" y="1376"/>
                </a:cxn>
                <a:cxn ang="0">
                  <a:pos x="134" y="1212"/>
                </a:cxn>
                <a:cxn ang="0">
                  <a:pos x="144" y="1122"/>
                </a:cxn>
                <a:cxn ang="0">
                  <a:pos x="149" y="959"/>
                </a:cxn>
                <a:cxn ang="0">
                  <a:pos x="159" y="869"/>
                </a:cxn>
                <a:cxn ang="0">
                  <a:pos x="164" y="705"/>
                </a:cxn>
                <a:cxn ang="0">
                  <a:pos x="174" y="616"/>
                </a:cxn>
                <a:cxn ang="0">
                  <a:pos x="179" y="452"/>
                </a:cxn>
                <a:cxn ang="0">
                  <a:pos x="189" y="363"/>
                </a:cxn>
                <a:cxn ang="0">
                  <a:pos x="194" y="199"/>
                </a:cxn>
                <a:cxn ang="0">
                  <a:pos x="203" y="109"/>
                </a:cxn>
                <a:cxn ang="0">
                  <a:pos x="208" y="0"/>
                </a:cxn>
                <a:cxn ang="0">
                  <a:pos x="213" y="134"/>
                </a:cxn>
                <a:cxn ang="0">
                  <a:pos x="223" y="223"/>
                </a:cxn>
                <a:cxn ang="0">
                  <a:pos x="228" y="387"/>
                </a:cxn>
                <a:cxn ang="0">
                  <a:pos x="238" y="477"/>
                </a:cxn>
                <a:cxn ang="0">
                  <a:pos x="243" y="641"/>
                </a:cxn>
                <a:cxn ang="0">
                  <a:pos x="253" y="730"/>
                </a:cxn>
                <a:cxn ang="0">
                  <a:pos x="258" y="894"/>
                </a:cxn>
                <a:cxn ang="0">
                  <a:pos x="268" y="983"/>
                </a:cxn>
                <a:cxn ang="0">
                  <a:pos x="273" y="1147"/>
                </a:cxn>
                <a:cxn ang="0">
                  <a:pos x="283" y="1237"/>
                </a:cxn>
                <a:cxn ang="0">
                  <a:pos x="288" y="1401"/>
                </a:cxn>
                <a:cxn ang="0">
                  <a:pos x="298" y="1490"/>
                </a:cxn>
                <a:cxn ang="0">
                  <a:pos x="303" y="1654"/>
                </a:cxn>
              </a:cxnLst>
              <a:rect l="0" t="0" r="r" b="b"/>
              <a:pathLst>
                <a:path w="308" h="1694">
                  <a:moveTo>
                    <a:pt x="0" y="99"/>
                  </a:moveTo>
                  <a:lnTo>
                    <a:pt x="5" y="94"/>
                  </a:lnTo>
                  <a:lnTo>
                    <a:pt x="5" y="15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0" y="65"/>
                  </a:lnTo>
                  <a:lnTo>
                    <a:pt x="15" y="69"/>
                  </a:lnTo>
                  <a:lnTo>
                    <a:pt x="15" y="149"/>
                  </a:lnTo>
                  <a:lnTo>
                    <a:pt x="20" y="154"/>
                  </a:lnTo>
                  <a:lnTo>
                    <a:pt x="20" y="233"/>
                  </a:lnTo>
                  <a:lnTo>
                    <a:pt x="25" y="238"/>
                  </a:lnTo>
                  <a:lnTo>
                    <a:pt x="25" y="318"/>
                  </a:lnTo>
                  <a:lnTo>
                    <a:pt x="30" y="323"/>
                  </a:lnTo>
                  <a:lnTo>
                    <a:pt x="30" y="402"/>
                  </a:lnTo>
                  <a:lnTo>
                    <a:pt x="35" y="407"/>
                  </a:lnTo>
                  <a:lnTo>
                    <a:pt x="35" y="487"/>
                  </a:lnTo>
                  <a:lnTo>
                    <a:pt x="40" y="492"/>
                  </a:lnTo>
                  <a:lnTo>
                    <a:pt x="40" y="571"/>
                  </a:lnTo>
                  <a:lnTo>
                    <a:pt x="45" y="576"/>
                  </a:lnTo>
                  <a:lnTo>
                    <a:pt x="45" y="656"/>
                  </a:lnTo>
                  <a:lnTo>
                    <a:pt x="50" y="661"/>
                  </a:lnTo>
                  <a:lnTo>
                    <a:pt x="50" y="740"/>
                  </a:lnTo>
                  <a:lnTo>
                    <a:pt x="55" y="745"/>
                  </a:lnTo>
                  <a:lnTo>
                    <a:pt x="55" y="824"/>
                  </a:lnTo>
                  <a:lnTo>
                    <a:pt x="60" y="829"/>
                  </a:lnTo>
                  <a:lnTo>
                    <a:pt x="60" y="909"/>
                  </a:lnTo>
                  <a:lnTo>
                    <a:pt x="65" y="914"/>
                  </a:lnTo>
                  <a:lnTo>
                    <a:pt x="65" y="993"/>
                  </a:lnTo>
                  <a:lnTo>
                    <a:pt x="70" y="998"/>
                  </a:lnTo>
                  <a:lnTo>
                    <a:pt x="70" y="1078"/>
                  </a:lnTo>
                  <a:lnTo>
                    <a:pt x="75" y="1083"/>
                  </a:lnTo>
                  <a:lnTo>
                    <a:pt x="75" y="1162"/>
                  </a:lnTo>
                  <a:lnTo>
                    <a:pt x="80" y="1167"/>
                  </a:lnTo>
                  <a:lnTo>
                    <a:pt x="80" y="1252"/>
                  </a:lnTo>
                  <a:lnTo>
                    <a:pt x="84" y="1257"/>
                  </a:lnTo>
                  <a:lnTo>
                    <a:pt x="84" y="1331"/>
                  </a:lnTo>
                  <a:lnTo>
                    <a:pt x="89" y="1336"/>
                  </a:lnTo>
                  <a:lnTo>
                    <a:pt x="89" y="1420"/>
                  </a:lnTo>
                  <a:lnTo>
                    <a:pt x="94" y="1425"/>
                  </a:lnTo>
                  <a:lnTo>
                    <a:pt x="94" y="1500"/>
                  </a:lnTo>
                  <a:lnTo>
                    <a:pt x="99" y="1505"/>
                  </a:lnTo>
                  <a:lnTo>
                    <a:pt x="99" y="1589"/>
                  </a:lnTo>
                  <a:lnTo>
                    <a:pt x="104" y="1594"/>
                  </a:lnTo>
                  <a:lnTo>
                    <a:pt x="104" y="1669"/>
                  </a:lnTo>
                  <a:lnTo>
                    <a:pt x="109" y="1674"/>
                  </a:lnTo>
                  <a:lnTo>
                    <a:pt x="109" y="1694"/>
                  </a:lnTo>
                  <a:lnTo>
                    <a:pt x="109" y="1634"/>
                  </a:lnTo>
                  <a:lnTo>
                    <a:pt x="114" y="1629"/>
                  </a:lnTo>
                  <a:lnTo>
                    <a:pt x="114" y="1550"/>
                  </a:lnTo>
                  <a:lnTo>
                    <a:pt x="119" y="1545"/>
                  </a:lnTo>
                  <a:lnTo>
                    <a:pt x="119" y="1465"/>
                  </a:lnTo>
                  <a:lnTo>
                    <a:pt x="124" y="1460"/>
                  </a:lnTo>
                  <a:lnTo>
                    <a:pt x="124" y="1381"/>
                  </a:lnTo>
                  <a:lnTo>
                    <a:pt x="129" y="1376"/>
                  </a:lnTo>
                  <a:lnTo>
                    <a:pt x="129" y="1296"/>
                  </a:lnTo>
                  <a:lnTo>
                    <a:pt x="134" y="1291"/>
                  </a:lnTo>
                  <a:lnTo>
                    <a:pt x="134" y="1212"/>
                  </a:lnTo>
                  <a:lnTo>
                    <a:pt x="139" y="1207"/>
                  </a:lnTo>
                  <a:lnTo>
                    <a:pt x="139" y="1127"/>
                  </a:lnTo>
                  <a:lnTo>
                    <a:pt x="144" y="1122"/>
                  </a:lnTo>
                  <a:lnTo>
                    <a:pt x="144" y="1043"/>
                  </a:lnTo>
                  <a:lnTo>
                    <a:pt x="149" y="1038"/>
                  </a:lnTo>
                  <a:lnTo>
                    <a:pt x="149" y="959"/>
                  </a:lnTo>
                  <a:lnTo>
                    <a:pt x="154" y="954"/>
                  </a:lnTo>
                  <a:lnTo>
                    <a:pt x="154" y="874"/>
                  </a:lnTo>
                  <a:lnTo>
                    <a:pt x="159" y="869"/>
                  </a:lnTo>
                  <a:lnTo>
                    <a:pt x="159" y="790"/>
                  </a:lnTo>
                  <a:lnTo>
                    <a:pt x="164" y="785"/>
                  </a:lnTo>
                  <a:lnTo>
                    <a:pt x="164" y="705"/>
                  </a:lnTo>
                  <a:lnTo>
                    <a:pt x="169" y="700"/>
                  </a:lnTo>
                  <a:lnTo>
                    <a:pt x="169" y="621"/>
                  </a:lnTo>
                  <a:lnTo>
                    <a:pt x="174" y="616"/>
                  </a:lnTo>
                  <a:lnTo>
                    <a:pt x="174" y="536"/>
                  </a:lnTo>
                  <a:lnTo>
                    <a:pt x="179" y="531"/>
                  </a:lnTo>
                  <a:lnTo>
                    <a:pt x="179" y="452"/>
                  </a:lnTo>
                  <a:lnTo>
                    <a:pt x="184" y="447"/>
                  </a:lnTo>
                  <a:lnTo>
                    <a:pt x="184" y="367"/>
                  </a:lnTo>
                  <a:lnTo>
                    <a:pt x="189" y="363"/>
                  </a:lnTo>
                  <a:lnTo>
                    <a:pt x="189" y="283"/>
                  </a:lnTo>
                  <a:lnTo>
                    <a:pt x="194" y="278"/>
                  </a:lnTo>
                  <a:lnTo>
                    <a:pt x="194" y="199"/>
                  </a:lnTo>
                  <a:lnTo>
                    <a:pt x="198" y="194"/>
                  </a:lnTo>
                  <a:lnTo>
                    <a:pt x="198" y="114"/>
                  </a:lnTo>
                  <a:lnTo>
                    <a:pt x="203" y="109"/>
                  </a:lnTo>
                  <a:lnTo>
                    <a:pt x="203" y="30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208" y="50"/>
                  </a:lnTo>
                  <a:lnTo>
                    <a:pt x="213" y="55"/>
                  </a:lnTo>
                  <a:lnTo>
                    <a:pt x="213" y="134"/>
                  </a:lnTo>
                  <a:lnTo>
                    <a:pt x="218" y="139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303"/>
                  </a:lnTo>
                  <a:lnTo>
                    <a:pt x="228" y="308"/>
                  </a:lnTo>
                  <a:lnTo>
                    <a:pt x="228" y="387"/>
                  </a:lnTo>
                  <a:lnTo>
                    <a:pt x="233" y="392"/>
                  </a:lnTo>
                  <a:lnTo>
                    <a:pt x="233" y="472"/>
                  </a:lnTo>
                  <a:lnTo>
                    <a:pt x="238" y="477"/>
                  </a:lnTo>
                  <a:lnTo>
                    <a:pt x="238" y="556"/>
                  </a:lnTo>
                  <a:lnTo>
                    <a:pt x="243" y="561"/>
                  </a:lnTo>
                  <a:lnTo>
                    <a:pt x="243" y="641"/>
                  </a:lnTo>
                  <a:lnTo>
                    <a:pt x="248" y="646"/>
                  </a:lnTo>
                  <a:lnTo>
                    <a:pt x="248" y="725"/>
                  </a:lnTo>
                  <a:lnTo>
                    <a:pt x="253" y="730"/>
                  </a:lnTo>
                  <a:lnTo>
                    <a:pt x="253" y="810"/>
                  </a:lnTo>
                  <a:lnTo>
                    <a:pt x="258" y="814"/>
                  </a:lnTo>
                  <a:lnTo>
                    <a:pt x="258" y="894"/>
                  </a:lnTo>
                  <a:lnTo>
                    <a:pt x="263" y="899"/>
                  </a:lnTo>
                  <a:lnTo>
                    <a:pt x="263" y="978"/>
                  </a:lnTo>
                  <a:lnTo>
                    <a:pt x="268" y="983"/>
                  </a:lnTo>
                  <a:lnTo>
                    <a:pt x="268" y="1063"/>
                  </a:lnTo>
                  <a:lnTo>
                    <a:pt x="273" y="1068"/>
                  </a:lnTo>
                  <a:lnTo>
                    <a:pt x="273" y="1147"/>
                  </a:lnTo>
                  <a:lnTo>
                    <a:pt x="278" y="1152"/>
                  </a:lnTo>
                  <a:lnTo>
                    <a:pt x="278" y="1232"/>
                  </a:lnTo>
                  <a:lnTo>
                    <a:pt x="283" y="1237"/>
                  </a:lnTo>
                  <a:lnTo>
                    <a:pt x="283" y="1316"/>
                  </a:lnTo>
                  <a:lnTo>
                    <a:pt x="288" y="1321"/>
                  </a:lnTo>
                  <a:lnTo>
                    <a:pt x="288" y="1401"/>
                  </a:lnTo>
                  <a:lnTo>
                    <a:pt x="293" y="1406"/>
                  </a:lnTo>
                  <a:lnTo>
                    <a:pt x="293" y="1485"/>
                  </a:lnTo>
                  <a:lnTo>
                    <a:pt x="298" y="1490"/>
                  </a:lnTo>
                  <a:lnTo>
                    <a:pt x="298" y="1574"/>
                  </a:lnTo>
                  <a:lnTo>
                    <a:pt x="303" y="1579"/>
                  </a:lnTo>
                  <a:lnTo>
                    <a:pt x="303" y="1654"/>
                  </a:lnTo>
                  <a:lnTo>
                    <a:pt x="308" y="1659"/>
                  </a:lnTo>
                  <a:lnTo>
                    <a:pt x="308" y="1694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13047" y="1600200"/>
              <a:ext cx="426346" cy="2352535"/>
            </a:xfrm>
            <a:custGeom>
              <a:avLst/>
              <a:gdLst/>
              <a:ahLst/>
              <a:cxnLst>
                <a:cxn ang="0">
                  <a:pos x="5" y="1644"/>
                </a:cxn>
                <a:cxn ang="0">
                  <a:pos x="9" y="1480"/>
                </a:cxn>
                <a:cxn ang="0">
                  <a:pos x="19" y="1396"/>
                </a:cxn>
                <a:cxn ang="0">
                  <a:pos x="24" y="1227"/>
                </a:cxn>
                <a:cxn ang="0">
                  <a:pos x="34" y="1142"/>
                </a:cxn>
                <a:cxn ang="0">
                  <a:pos x="39" y="978"/>
                </a:cxn>
                <a:cxn ang="0">
                  <a:pos x="49" y="884"/>
                </a:cxn>
                <a:cxn ang="0">
                  <a:pos x="54" y="720"/>
                </a:cxn>
                <a:cxn ang="0">
                  <a:pos x="64" y="631"/>
                </a:cxn>
                <a:cxn ang="0">
                  <a:pos x="69" y="467"/>
                </a:cxn>
                <a:cxn ang="0">
                  <a:pos x="79" y="377"/>
                </a:cxn>
                <a:cxn ang="0">
                  <a:pos x="84" y="214"/>
                </a:cxn>
                <a:cxn ang="0">
                  <a:pos x="94" y="124"/>
                </a:cxn>
                <a:cxn ang="0">
                  <a:pos x="99" y="0"/>
                </a:cxn>
                <a:cxn ang="0">
                  <a:pos x="104" y="119"/>
                </a:cxn>
                <a:cxn ang="0">
                  <a:pos x="114" y="209"/>
                </a:cxn>
                <a:cxn ang="0">
                  <a:pos x="119" y="372"/>
                </a:cxn>
                <a:cxn ang="0">
                  <a:pos x="128" y="462"/>
                </a:cxn>
                <a:cxn ang="0">
                  <a:pos x="133" y="626"/>
                </a:cxn>
                <a:cxn ang="0">
                  <a:pos x="143" y="715"/>
                </a:cxn>
                <a:cxn ang="0">
                  <a:pos x="148" y="879"/>
                </a:cxn>
                <a:cxn ang="0">
                  <a:pos x="158" y="968"/>
                </a:cxn>
                <a:cxn ang="0">
                  <a:pos x="163" y="1132"/>
                </a:cxn>
                <a:cxn ang="0">
                  <a:pos x="173" y="1222"/>
                </a:cxn>
                <a:cxn ang="0">
                  <a:pos x="178" y="1386"/>
                </a:cxn>
                <a:cxn ang="0">
                  <a:pos x="188" y="1475"/>
                </a:cxn>
                <a:cxn ang="0">
                  <a:pos x="193" y="1639"/>
                </a:cxn>
                <a:cxn ang="0">
                  <a:pos x="198" y="1669"/>
                </a:cxn>
                <a:cxn ang="0">
                  <a:pos x="208" y="1579"/>
                </a:cxn>
                <a:cxn ang="0">
                  <a:pos x="213" y="1415"/>
                </a:cxn>
                <a:cxn ang="0">
                  <a:pos x="223" y="1326"/>
                </a:cxn>
                <a:cxn ang="0">
                  <a:pos x="228" y="1162"/>
                </a:cxn>
                <a:cxn ang="0">
                  <a:pos x="237" y="1073"/>
                </a:cxn>
                <a:cxn ang="0">
                  <a:pos x="242" y="909"/>
                </a:cxn>
                <a:cxn ang="0">
                  <a:pos x="252" y="819"/>
                </a:cxn>
                <a:cxn ang="0">
                  <a:pos x="257" y="656"/>
                </a:cxn>
                <a:cxn ang="0">
                  <a:pos x="267" y="561"/>
                </a:cxn>
                <a:cxn ang="0">
                  <a:pos x="272" y="397"/>
                </a:cxn>
                <a:cxn ang="0">
                  <a:pos x="282" y="313"/>
                </a:cxn>
                <a:cxn ang="0">
                  <a:pos x="287" y="144"/>
                </a:cxn>
                <a:cxn ang="0">
                  <a:pos x="297" y="55"/>
                </a:cxn>
                <a:cxn ang="0">
                  <a:pos x="302" y="25"/>
                </a:cxn>
              </a:cxnLst>
              <a:rect l="0" t="0" r="r" b="b"/>
              <a:pathLst>
                <a:path w="307" h="1694">
                  <a:moveTo>
                    <a:pt x="0" y="1694"/>
                  </a:moveTo>
                  <a:lnTo>
                    <a:pt x="0" y="1649"/>
                  </a:lnTo>
                  <a:lnTo>
                    <a:pt x="5" y="1644"/>
                  </a:lnTo>
                  <a:lnTo>
                    <a:pt x="5" y="1569"/>
                  </a:lnTo>
                  <a:lnTo>
                    <a:pt x="9" y="1564"/>
                  </a:lnTo>
                  <a:lnTo>
                    <a:pt x="9" y="1480"/>
                  </a:lnTo>
                  <a:lnTo>
                    <a:pt x="14" y="1475"/>
                  </a:lnTo>
                  <a:lnTo>
                    <a:pt x="14" y="1401"/>
                  </a:lnTo>
                  <a:lnTo>
                    <a:pt x="19" y="1396"/>
                  </a:lnTo>
                  <a:lnTo>
                    <a:pt x="19" y="1316"/>
                  </a:lnTo>
                  <a:lnTo>
                    <a:pt x="24" y="1311"/>
                  </a:lnTo>
                  <a:lnTo>
                    <a:pt x="24" y="1227"/>
                  </a:lnTo>
                  <a:lnTo>
                    <a:pt x="29" y="1222"/>
                  </a:lnTo>
                  <a:lnTo>
                    <a:pt x="29" y="1147"/>
                  </a:lnTo>
                  <a:lnTo>
                    <a:pt x="34" y="1142"/>
                  </a:lnTo>
                  <a:lnTo>
                    <a:pt x="34" y="1058"/>
                  </a:lnTo>
                  <a:lnTo>
                    <a:pt x="39" y="1053"/>
                  </a:lnTo>
                  <a:lnTo>
                    <a:pt x="39" y="978"/>
                  </a:lnTo>
                  <a:lnTo>
                    <a:pt x="44" y="973"/>
                  </a:lnTo>
                  <a:lnTo>
                    <a:pt x="44" y="889"/>
                  </a:lnTo>
                  <a:lnTo>
                    <a:pt x="49" y="884"/>
                  </a:lnTo>
                  <a:lnTo>
                    <a:pt x="49" y="810"/>
                  </a:lnTo>
                  <a:lnTo>
                    <a:pt x="54" y="805"/>
                  </a:lnTo>
                  <a:lnTo>
                    <a:pt x="54" y="720"/>
                  </a:lnTo>
                  <a:lnTo>
                    <a:pt x="59" y="715"/>
                  </a:lnTo>
                  <a:lnTo>
                    <a:pt x="59" y="636"/>
                  </a:lnTo>
                  <a:lnTo>
                    <a:pt x="64" y="631"/>
                  </a:lnTo>
                  <a:lnTo>
                    <a:pt x="64" y="551"/>
                  </a:lnTo>
                  <a:lnTo>
                    <a:pt x="69" y="546"/>
                  </a:lnTo>
                  <a:lnTo>
                    <a:pt x="69" y="467"/>
                  </a:lnTo>
                  <a:lnTo>
                    <a:pt x="74" y="462"/>
                  </a:lnTo>
                  <a:lnTo>
                    <a:pt x="74" y="382"/>
                  </a:lnTo>
                  <a:lnTo>
                    <a:pt x="79" y="377"/>
                  </a:lnTo>
                  <a:lnTo>
                    <a:pt x="79" y="298"/>
                  </a:lnTo>
                  <a:lnTo>
                    <a:pt x="84" y="293"/>
                  </a:lnTo>
                  <a:lnTo>
                    <a:pt x="84" y="214"/>
                  </a:lnTo>
                  <a:lnTo>
                    <a:pt x="89" y="209"/>
                  </a:lnTo>
                  <a:lnTo>
                    <a:pt x="89" y="129"/>
                  </a:lnTo>
                  <a:lnTo>
                    <a:pt x="94" y="124"/>
                  </a:lnTo>
                  <a:lnTo>
                    <a:pt x="94" y="45"/>
                  </a:lnTo>
                  <a:lnTo>
                    <a:pt x="99" y="40"/>
                  </a:lnTo>
                  <a:lnTo>
                    <a:pt x="99" y="0"/>
                  </a:lnTo>
                  <a:lnTo>
                    <a:pt x="99" y="35"/>
                  </a:lnTo>
                  <a:lnTo>
                    <a:pt x="104" y="40"/>
                  </a:lnTo>
                  <a:lnTo>
                    <a:pt x="104" y="119"/>
                  </a:lnTo>
                  <a:lnTo>
                    <a:pt x="109" y="124"/>
                  </a:lnTo>
                  <a:lnTo>
                    <a:pt x="109" y="204"/>
                  </a:lnTo>
                  <a:lnTo>
                    <a:pt x="114" y="209"/>
                  </a:lnTo>
                  <a:lnTo>
                    <a:pt x="114" y="288"/>
                  </a:lnTo>
                  <a:lnTo>
                    <a:pt x="119" y="293"/>
                  </a:lnTo>
                  <a:lnTo>
                    <a:pt x="119" y="372"/>
                  </a:lnTo>
                  <a:lnTo>
                    <a:pt x="123" y="377"/>
                  </a:lnTo>
                  <a:lnTo>
                    <a:pt x="123" y="457"/>
                  </a:lnTo>
                  <a:lnTo>
                    <a:pt x="128" y="462"/>
                  </a:lnTo>
                  <a:lnTo>
                    <a:pt x="128" y="541"/>
                  </a:lnTo>
                  <a:lnTo>
                    <a:pt x="133" y="546"/>
                  </a:lnTo>
                  <a:lnTo>
                    <a:pt x="133" y="626"/>
                  </a:lnTo>
                  <a:lnTo>
                    <a:pt x="138" y="631"/>
                  </a:lnTo>
                  <a:lnTo>
                    <a:pt x="138" y="710"/>
                  </a:lnTo>
                  <a:lnTo>
                    <a:pt x="143" y="715"/>
                  </a:lnTo>
                  <a:lnTo>
                    <a:pt x="143" y="795"/>
                  </a:lnTo>
                  <a:lnTo>
                    <a:pt x="148" y="800"/>
                  </a:lnTo>
                  <a:lnTo>
                    <a:pt x="148" y="879"/>
                  </a:lnTo>
                  <a:lnTo>
                    <a:pt x="153" y="884"/>
                  </a:lnTo>
                  <a:lnTo>
                    <a:pt x="153" y="963"/>
                  </a:lnTo>
                  <a:lnTo>
                    <a:pt x="158" y="968"/>
                  </a:lnTo>
                  <a:lnTo>
                    <a:pt x="158" y="1048"/>
                  </a:lnTo>
                  <a:lnTo>
                    <a:pt x="163" y="1053"/>
                  </a:lnTo>
                  <a:lnTo>
                    <a:pt x="163" y="1132"/>
                  </a:lnTo>
                  <a:lnTo>
                    <a:pt x="168" y="1137"/>
                  </a:lnTo>
                  <a:lnTo>
                    <a:pt x="168" y="1217"/>
                  </a:lnTo>
                  <a:lnTo>
                    <a:pt x="173" y="1222"/>
                  </a:lnTo>
                  <a:lnTo>
                    <a:pt x="173" y="1301"/>
                  </a:lnTo>
                  <a:lnTo>
                    <a:pt x="178" y="1306"/>
                  </a:lnTo>
                  <a:lnTo>
                    <a:pt x="178" y="1386"/>
                  </a:lnTo>
                  <a:lnTo>
                    <a:pt x="183" y="1391"/>
                  </a:lnTo>
                  <a:lnTo>
                    <a:pt x="183" y="1470"/>
                  </a:lnTo>
                  <a:lnTo>
                    <a:pt x="188" y="1475"/>
                  </a:lnTo>
                  <a:lnTo>
                    <a:pt x="188" y="1555"/>
                  </a:lnTo>
                  <a:lnTo>
                    <a:pt x="193" y="1559"/>
                  </a:lnTo>
                  <a:lnTo>
                    <a:pt x="193" y="1639"/>
                  </a:lnTo>
                  <a:lnTo>
                    <a:pt x="198" y="1644"/>
                  </a:lnTo>
                  <a:lnTo>
                    <a:pt x="198" y="1694"/>
                  </a:lnTo>
                  <a:lnTo>
                    <a:pt x="198" y="1669"/>
                  </a:lnTo>
                  <a:lnTo>
                    <a:pt x="203" y="1664"/>
                  </a:lnTo>
                  <a:lnTo>
                    <a:pt x="203" y="1584"/>
                  </a:lnTo>
                  <a:lnTo>
                    <a:pt x="208" y="1579"/>
                  </a:lnTo>
                  <a:lnTo>
                    <a:pt x="208" y="1500"/>
                  </a:lnTo>
                  <a:lnTo>
                    <a:pt x="213" y="1495"/>
                  </a:lnTo>
                  <a:lnTo>
                    <a:pt x="213" y="1415"/>
                  </a:lnTo>
                  <a:lnTo>
                    <a:pt x="218" y="1410"/>
                  </a:lnTo>
                  <a:lnTo>
                    <a:pt x="218" y="1331"/>
                  </a:lnTo>
                  <a:lnTo>
                    <a:pt x="223" y="1326"/>
                  </a:lnTo>
                  <a:lnTo>
                    <a:pt x="223" y="1247"/>
                  </a:lnTo>
                  <a:lnTo>
                    <a:pt x="228" y="1242"/>
                  </a:lnTo>
                  <a:lnTo>
                    <a:pt x="228" y="1162"/>
                  </a:lnTo>
                  <a:lnTo>
                    <a:pt x="233" y="1157"/>
                  </a:lnTo>
                  <a:lnTo>
                    <a:pt x="233" y="1078"/>
                  </a:lnTo>
                  <a:lnTo>
                    <a:pt x="237" y="1073"/>
                  </a:lnTo>
                  <a:lnTo>
                    <a:pt x="237" y="993"/>
                  </a:lnTo>
                  <a:lnTo>
                    <a:pt x="242" y="988"/>
                  </a:lnTo>
                  <a:lnTo>
                    <a:pt x="242" y="909"/>
                  </a:lnTo>
                  <a:lnTo>
                    <a:pt x="247" y="904"/>
                  </a:lnTo>
                  <a:lnTo>
                    <a:pt x="247" y="824"/>
                  </a:lnTo>
                  <a:lnTo>
                    <a:pt x="252" y="819"/>
                  </a:lnTo>
                  <a:lnTo>
                    <a:pt x="252" y="735"/>
                  </a:lnTo>
                  <a:lnTo>
                    <a:pt x="257" y="730"/>
                  </a:lnTo>
                  <a:lnTo>
                    <a:pt x="257" y="656"/>
                  </a:lnTo>
                  <a:lnTo>
                    <a:pt x="262" y="651"/>
                  </a:lnTo>
                  <a:lnTo>
                    <a:pt x="262" y="566"/>
                  </a:lnTo>
                  <a:lnTo>
                    <a:pt x="267" y="561"/>
                  </a:lnTo>
                  <a:lnTo>
                    <a:pt x="267" y="487"/>
                  </a:lnTo>
                  <a:lnTo>
                    <a:pt x="272" y="482"/>
                  </a:lnTo>
                  <a:lnTo>
                    <a:pt x="272" y="397"/>
                  </a:lnTo>
                  <a:lnTo>
                    <a:pt x="277" y="392"/>
                  </a:lnTo>
                  <a:lnTo>
                    <a:pt x="277" y="318"/>
                  </a:lnTo>
                  <a:lnTo>
                    <a:pt x="282" y="313"/>
                  </a:lnTo>
                  <a:lnTo>
                    <a:pt x="282" y="228"/>
                  </a:lnTo>
                  <a:lnTo>
                    <a:pt x="287" y="223"/>
                  </a:lnTo>
                  <a:lnTo>
                    <a:pt x="287" y="144"/>
                  </a:lnTo>
                  <a:lnTo>
                    <a:pt x="292" y="139"/>
                  </a:lnTo>
                  <a:lnTo>
                    <a:pt x="292" y="60"/>
                  </a:lnTo>
                  <a:lnTo>
                    <a:pt x="297" y="55"/>
                  </a:lnTo>
                  <a:lnTo>
                    <a:pt x="297" y="0"/>
                  </a:lnTo>
                  <a:lnTo>
                    <a:pt x="297" y="20"/>
                  </a:lnTo>
                  <a:lnTo>
                    <a:pt x="302" y="25"/>
                  </a:lnTo>
                  <a:lnTo>
                    <a:pt x="302" y="104"/>
                  </a:lnTo>
                  <a:lnTo>
                    <a:pt x="307" y="109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939393" y="1751573"/>
              <a:ext cx="193035" cy="2201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"/>
                </a:cxn>
                <a:cxn ang="0">
                  <a:pos x="5" y="85"/>
                </a:cxn>
                <a:cxn ang="0">
                  <a:pos x="5" y="164"/>
                </a:cxn>
                <a:cxn ang="0">
                  <a:pos x="10" y="169"/>
                </a:cxn>
                <a:cxn ang="0">
                  <a:pos x="10" y="249"/>
                </a:cxn>
                <a:cxn ang="0">
                  <a:pos x="15" y="254"/>
                </a:cxn>
                <a:cxn ang="0">
                  <a:pos x="15" y="333"/>
                </a:cxn>
                <a:cxn ang="0">
                  <a:pos x="20" y="338"/>
                </a:cxn>
                <a:cxn ang="0">
                  <a:pos x="20" y="417"/>
                </a:cxn>
                <a:cxn ang="0">
                  <a:pos x="25" y="422"/>
                </a:cxn>
                <a:cxn ang="0">
                  <a:pos x="25" y="502"/>
                </a:cxn>
                <a:cxn ang="0">
                  <a:pos x="30" y="507"/>
                </a:cxn>
                <a:cxn ang="0">
                  <a:pos x="30" y="586"/>
                </a:cxn>
                <a:cxn ang="0">
                  <a:pos x="35" y="591"/>
                </a:cxn>
                <a:cxn ang="0">
                  <a:pos x="35" y="671"/>
                </a:cxn>
                <a:cxn ang="0">
                  <a:pos x="40" y="676"/>
                </a:cxn>
                <a:cxn ang="0">
                  <a:pos x="40" y="755"/>
                </a:cxn>
                <a:cxn ang="0">
                  <a:pos x="45" y="760"/>
                </a:cxn>
                <a:cxn ang="0">
                  <a:pos x="45" y="840"/>
                </a:cxn>
                <a:cxn ang="0">
                  <a:pos x="49" y="845"/>
                </a:cxn>
                <a:cxn ang="0">
                  <a:pos x="49" y="924"/>
                </a:cxn>
                <a:cxn ang="0">
                  <a:pos x="54" y="929"/>
                </a:cxn>
                <a:cxn ang="0">
                  <a:pos x="54" y="1008"/>
                </a:cxn>
                <a:cxn ang="0">
                  <a:pos x="59" y="1013"/>
                </a:cxn>
                <a:cxn ang="0">
                  <a:pos x="59" y="1093"/>
                </a:cxn>
                <a:cxn ang="0">
                  <a:pos x="64" y="1098"/>
                </a:cxn>
                <a:cxn ang="0">
                  <a:pos x="64" y="1177"/>
                </a:cxn>
                <a:cxn ang="0">
                  <a:pos x="69" y="1182"/>
                </a:cxn>
                <a:cxn ang="0">
                  <a:pos x="69" y="1262"/>
                </a:cxn>
                <a:cxn ang="0">
                  <a:pos x="74" y="1267"/>
                </a:cxn>
                <a:cxn ang="0">
                  <a:pos x="74" y="1346"/>
                </a:cxn>
                <a:cxn ang="0">
                  <a:pos x="79" y="1351"/>
                </a:cxn>
                <a:cxn ang="0">
                  <a:pos x="79" y="1431"/>
                </a:cxn>
                <a:cxn ang="0">
                  <a:pos x="84" y="1436"/>
                </a:cxn>
                <a:cxn ang="0">
                  <a:pos x="84" y="1515"/>
                </a:cxn>
                <a:cxn ang="0">
                  <a:pos x="89" y="1520"/>
                </a:cxn>
                <a:cxn ang="0">
                  <a:pos x="89" y="1585"/>
                </a:cxn>
                <a:cxn ang="0">
                  <a:pos x="89" y="1575"/>
                </a:cxn>
                <a:cxn ang="0">
                  <a:pos x="94" y="1570"/>
                </a:cxn>
                <a:cxn ang="0">
                  <a:pos x="94" y="1490"/>
                </a:cxn>
                <a:cxn ang="0">
                  <a:pos x="99" y="1485"/>
                </a:cxn>
                <a:cxn ang="0">
                  <a:pos x="99" y="1406"/>
                </a:cxn>
                <a:cxn ang="0">
                  <a:pos x="104" y="1401"/>
                </a:cxn>
                <a:cxn ang="0">
                  <a:pos x="104" y="1321"/>
                </a:cxn>
                <a:cxn ang="0">
                  <a:pos x="109" y="1316"/>
                </a:cxn>
                <a:cxn ang="0">
                  <a:pos x="109" y="1237"/>
                </a:cxn>
                <a:cxn ang="0">
                  <a:pos x="114" y="1232"/>
                </a:cxn>
                <a:cxn ang="0">
                  <a:pos x="114" y="1152"/>
                </a:cxn>
                <a:cxn ang="0">
                  <a:pos x="119" y="1148"/>
                </a:cxn>
                <a:cxn ang="0">
                  <a:pos x="119" y="1068"/>
                </a:cxn>
                <a:cxn ang="0">
                  <a:pos x="124" y="1063"/>
                </a:cxn>
                <a:cxn ang="0">
                  <a:pos x="124" y="984"/>
                </a:cxn>
                <a:cxn ang="0">
                  <a:pos x="129" y="979"/>
                </a:cxn>
                <a:cxn ang="0">
                  <a:pos x="129" y="899"/>
                </a:cxn>
                <a:cxn ang="0">
                  <a:pos x="134" y="894"/>
                </a:cxn>
                <a:cxn ang="0">
                  <a:pos x="134" y="815"/>
                </a:cxn>
                <a:cxn ang="0">
                  <a:pos x="139" y="810"/>
                </a:cxn>
                <a:cxn ang="0">
                  <a:pos x="139" y="740"/>
                </a:cxn>
              </a:cxnLst>
              <a:rect l="0" t="0" r="r" b="b"/>
              <a:pathLst>
                <a:path w="139" h="1585">
                  <a:moveTo>
                    <a:pt x="0" y="0"/>
                  </a:moveTo>
                  <a:lnTo>
                    <a:pt x="0" y="80"/>
                  </a:lnTo>
                  <a:lnTo>
                    <a:pt x="5" y="85"/>
                  </a:lnTo>
                  <a:lnTo>
                    <a:pt x="5" y="164"/>
                  </a:lnTo>
                  <a:lnTo>
                    <a:pt x="10" y="169"/>
                  </a:lnTo>
                  <a:lnTo>
                    <a:pt x="10" y="249"/>
                  </a:lnTo>
                  <a:lnTo>
                    <a:pt x="15" y="254"/>
                  </a:lnTo>
                  <a:lnTo>
                    <a:pt x="15" y="333"/>
                  </a:lnTo>
                  <a:lnTo>
                    <a:pt x="20" y="338"/>
                  </a:lnTo>
                  <a:lnTo>
                    <a:pt x="20" y="417"/>
                  </a:lnTo>
                  <a:lnTo>
                    <a:pt x="25" y="422"/>
                  </a:lnTo>
                  <a:lnTo>
                    <a:pt x="25" y="502"/>
                  </a:lnTo>
                  <a:lnTo>
                    <a:pt x="30" y="507"/>
                  </a:lnTo>
                  <a:lnTo>
                    <a:pt x="30" y="586"/>
                  </a:lnTo>
                  <a:lnTo>
                    <a:pt x="35" y="591"/>
                  </a:lnTo>
                  <a:lnTo>
                    <a:pt x="35" y="671"/>
                  </a:lnTo>
                  <a:lnTo>
                    <a:pt x="40" y="676"/>
                  </a:lnTo>
                  <a:lnTo>
                    <a:pt x="40" y="755"/>
                  </a:lnTo>
                  <a:lnTo>
                    <a:pt x="45" y="760"/>
                  </a:lnTo>
                  <a:lnTo>
                    <a:pt x="45" y="840"/>
                  </a:lnTo>
                  <a:lnTo>
                    <a:pt x="49" y="845"/>
                  </a:lnTo>
                  <a:lnTo>
                    <a:pt x="49" y="924"/>
                  </a:lnTo>
                  <a:lnTo>
                    <a:pt x="54" y="929"/>
                  </a:lnTo>
                  <a:lnTo>
                    <a:pt x="54" y="1008"/>
                  </a:lnTo>
                  <a:lnTo>
                    <a:pt x="59" y="1013"/>
                  </a:lnTo>
                  <a:lnTo>
                    <a:pt x="59" y="1093"/>
                  </a:lnTo>
                  <a:lnTo>
                    <a:pt x="64" y="1098"/>
                  </a:lnTo>
                  <a:lnTo>
                    <a:pt x="64" y="1177"/>
                  </a:lnTo>
                  <a:lnTo>
                    <a:pt x="69" y="1182"/>
                  </a:lnTo>
                  <a:lnTo>
                    <a:pt x="69" y="1262"/>
                  </a:lnTo>
                  <a:lnTo>
                    <a:pt x="74" y="1267"/>
                  </a:lnTo>
                  <a:lnTo>
                    <a:pt x="74" y="1346"/>
                  </a:lnTo>
                  <a:lnTo>
                    <a:pt x="79" y="1351"/>
                  </a:lnTo>
                  <a:lnTo>
                    <a:pt x="79" y="1431"/>
                  </a:lnTo>
                  <a:lnTo>
                    <a:pt x="84" y="1436"/>
                  </a:lnTo>
                  <a:lnTo>
                    <a:pt x="84" y="1515"/>
                  </a:lnTo>
                  <a:lnTo>
                    <a:pt x="89" y="1520"/>
                  </a:lnTo>
                  <a:lnTo>
                    <a:pt x="89" y="1585"/>
                  </a:lnTo>
                  <a:lnTo>
                    <a:pt x="89" y="1575"/>
                  </a:lnTo>
                  <a:lnTo>
                    <a:pt x="94" y="1570"/>
                  </a:lnTo>
                  <a:lnTo>
                    <a:pt x="94" y="1490"/>
                  </a:lnTo>
                  <a:lnTo>
                    <a:pt x="99" y="1485"/>
                  </a:lnTo>
                  <a:lnTo>
                    <a:pt x="99" y="1406"/>
                  </a:lnTo>
                  <a:lnTo>
                    <a:pt x="104" y="1401"/>
                  </a:lnTo>
                  <a:lnTo>
                    <a:pt x="104" y="1321"/>
                  </a:lnTo>
                  <a:lnTo>
                    <a:pt x="109" y="1316"/>
                  </a:lnTo>
                  <a:lnTo>
                    <a:pt x="109" y="1237"/>
                  </a:lnTo>
                  <a:lnTo>
                    <a:pt x="114" y="1232"/>
                  </a:lnTo>
                  <a:lnTo>
                    <a:pt x="114" y="1152"/>
                  </a:lnTo>
                  <a:lnTo>
                    <a:pt x="119" y="1148"/>
                  </a:lnTo>
                  <a:lnTo>
                    <a:pt x="119" y="1068"/>
                  </a:lnTo>
                  <a:lnTo>
                    <a:pt x="124" y="1063"/>
                  </a:lnTo>
                  <a:lnTo>
                    <a:pt x="124" y="984"/>
                  </a:lnTo>
                  <a:lnTo>
                    <a:pt x="129" y="979"/>
                  </a:lnTo>
                  <a:lnTo>
                    <a:pt x="129" y="899"/>
                  </a:lnTo>
                  <a:lnTo>
                    <a:pt x="134" y="894"/>
                  </a:lnTo>
                  <a:lnTo>
                    <a:pt x="134" y="815"/>
                  </a:lnTo>
                  <a:lnTo>
                    <a:pt x="139" y="810"/>
                  </a:lnTo>
                  <a:lnTo>
                    <a:pt x="139" y="740"/>
                  </a:lnTo>
                </a:path>
              </a:pathLst>
            </a:custGeom>
            <a:noFill/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371600" y="1600201"/>
            <a:ext cx="2760828" cy="2352536"/>
            <a:chOff x="611" y="913"/>
            <a:chExt cx="1988" cy="1694"/>
          </a:xfrm>
        </p:grpSpPr>
        <p:sp>
          <p:nvSpPr>
            <p:cNvPr id="22" name="Freeform 4"/>
            <p:cNvSpPr>
              <a:spLocks/>
            </p:cNvSpPr>
            <p:nvPr/>
          </p:nvSpPr>
          <p:spPr bwMode="auto">
            <a:xfrm>
              <a:off x="611" y="913"/>
              <a:ext cx="570" cy="849"/>
            </a:xfrm>
            <a:custGeom>
              <a:avLst/>
              <a:gdLst/>
              <a:ahLst/>
              <a:cxnLst>
                <a:cxn ang="0">
                  <a:pos x="5" y="829"/>
                </a:cxn>
                <a:cxn ang="0">
                  <a:pos x="15" y="795"/>
                </a:cxn>
                <a:cxn ang="0">
                  <a:pos x="30" y="770"/>
                </a:cxn>
                <a:cxn ang="0">
                  <a:pos x="35" y="740"/>
                </a:cxn>
                <a:cxn ang="0">
                  <a:pos x="49" y="710"/>
                </a:cxn>
                <a:cxn ang="0">
                  <a:pos x="59" y="675"/>
                </a:cxn>
                <a:cxn ang="0">
                  <a:pos x="74" y="651"/>
                </a:cxn>
                <a:cxn ang="0">
                  <a:pos x="84" y="611"/>
                </a:cxn>
                <a:cxn ang="0">
                  <a:pos x="94" y="596"/>
                </a:cxn>
                <a:cxn ang="0">
                  <a:pos x="99" y="571"/>
                </a:cxn>
                <a:cxn ang="0">
                  <a:pos x="119" y="536"/>
                </a:cxn>
                <a:cxn ang="0">
                  <a:pos x="129" y="502"/>
                </a:cxn>
                <a:cxn ang="0">
                  <a:pos x="144" y="477"/>
                </a:cxn>
                <a:cxn ang="0">
                  <a:pos x="154" y="442"/>
                </a:cxn>
                <a:cxn ang="0">
                  <a:pos x="168" y="417"/>
                </a:cxn>
                <a:cxn ang="0">
                  <a:pos x="173" y="392"/>
                </a:cxn>
                <a:cxn ang="0">
                  <a:pos x="193" y="363"/>
                </a:cxn>
                <a:cxn ang="0">
                  <a:pos x="203" y="328"/>
                </a:cxn>
                <a:cxn ang="0">
                  <a:pos x="223" y="298"/>
                </a:cxn>
                <a:cxn ang="0">
                  <a:pos x="233" y="268"/>
                </a:cxn>
                <a:cxn ang="0">
                  <a:pos x="253" y="238"/>
                </a:cxn>
                <a:cxn ang="0">
                  <a:pos x="268" y="214"/>
                </a:cxn>
                <a:cxn ang="0">
                  <a:pos x="277" y="189"/>
                </a:cxn>
                <a:cxn ang="0">
                  <a:pos x="292" y="164"/>
                </a:cxn>
                <a:cxn ang="0">
                  <a:pos x="312" y="139"/>
                </a:cxn>
                <a:cxn ang="0">
                  <a:pos x="322" y="119"/>
                </a:cxn>
                <a:cxn ang="0">
                  <a:pos x="337" y="99"/>
                </a:cxn>
                <a:cxn ang="0">
                  <a:pos x="352" y="79"/>
                </a:cxn>
                <a:cxn ang="0">
                  <a:pos x="367" y="65"/>
                </a:cxn>
                <a:cxn ang="0">
                  <a:pos x="382" y="50"/>
                </a:cxn>
                <a:cxn ang="0">
                  <a:pos x="396" y="35"/>
                </a:cxn>
                <a:cxn ang="0">
                  <a:pos x="411" y="25"/>
                </a:cxn>
                <a:cxn ang="0">
                  <a:pos x="426" y="15"/>
                </a:cxn>
                <a:cxn ang="0">
                  <a:pos x="441" y="10"/>
                </a:cxn>
                <a:cxn ang="0">
                  <a:pos x="456" y="5"/>
                </a:cxn>
                <a:cxn ang="0">
                  <a:pos x="471" y="0"/>
                </a:cxn>
                <a:cxn ang="0">
                  <a:pos x="486" y="0"/>
                </a:cxn>
                <a:cxn ang="0">
                  <a:pos x="501" y="0"/>
                </a:cxn>
                <a:cxn ang="0">
                  <a:pos x="515" y="0"/>
                </a:cxn>
                <a:cxn ang="0">
                  <a:pos x="530" y="5"/>
                </a:cxn>
                <a:cxn ang="0">
                  <a:pos x="545" y="10"/>
                </a:cxn>
                <a:cxn ang="0">
                  <a:pos x="560" y="15"/>
                </a:cxn>
              </a:cxnLst>
              <a:rect l="0" t="0" r="r" b="b"/>
              <a:pathLst>
                <a:path w="570" h="849">
                  <a:moveTo>
                    <a:pt x="0" y="849"/>
                  </a:moveTo>
                  <a:lnTo>
                    <a:pt x="0" y="834"/>
                  </a:lnTo>
                  <a:lnTo>
                    <a:pt x="5" y="829"/>
                  </a:lnTo>
                  <a:lnTo>
                    <a:pt x="5" y="819"/>
                  </a:lnTo>
                  <a:lnTo>
                    <a:pt x="15" y="810"/>
                  </a:lnTo>
                  <a:lnTo>
                    <a:pt x="15" y="795"/>
                  </a:lnTo>
                  <a:lnTo>
                    <a:pt x="20" y="790"/>
                  </a:lnTo>
                  <a:lnTo>
                    <a:pt x="20" y="780"/>
                  </a:lnTo>
                  <a:lnTo>
                    <a:pt x="30" y="770"/>
                  </a:lnTo>
                  <a:lnTo>
                    <a:pt x="30" y="755"/>
                  </a:lnTo>
                  <a:lnTo>
                    <a:pt x="35" y="750"/>
                  </a:lnTo>
                  <a:lnTo>
                    <a:pt x="35" y="740"/>
                  </a:lnTo>
                  <a:lnTo>
                    <a:pt x="44" y="730"/>
                  </a:lnTo>
                  <a:lnTo>
                    <a:pt x="44" y="715"/>
                  </a:lnTo>
                  <a:lnTo>
                    <a:pt x="49" y="710"/>
                  </a:lnTo>
                  <a:lnTo>
                    <a:pt x="49" y="700"/>
                  </a:lnTo>
                  <a:lnTo>
                    <a:pt x="59" y="690"/>
                  </a:lnTo>
                  <a:lnTo>
                    <a:pt x="59" y="675"/>
                  </a:lnTo>
                  <a:lnTo>
                    <a:pt x="64" y="670"/>
                  </a:lnTo>
                  <a:lnTo>
                    <a:pt x="64" y="661"/>
                  </a:lnTo>
                  <a:lnTo>
                    <a:pt x="74" y="651"/>
                  </a:lnTo>
                  <a:lnTo>
                    <a:pt x="74" y="636"/>
                  </a:lnTo>
                  <a:lnTo>
                    <a:pt x="84" y="626"/>
                  </a:lnTo>
                  <a:lnTo>
                    <a:pt x="84" y="611"/>
                  </a:lnTo>
                  <a:lnTo>
                    <a:pt x="89" y="606"/>
                  </a:lnTo>
                  <a:lnTo>
                    <a:pt x="89" y="601"/>
                  </a:lnTo>
                  <a:lnTo>
                    <a:pt x="94" y="596"/>
                  </a:lnTo>
                  <a:lnTo>
                    <a:pt x="94" y="586"/>
                  </a:lnTo>
                  <a:lnTo>
                    <a:pt x="99" y="581"/>
                  </a:lnTo>
                  <a:lnTo>
                    <a:pt x="99" y="571"/>
                  </a:lnTo>
                  <a:lnTo>
                    <a:pt x="109" y="561"/>
                  </a:lnTo>
                  <a:lnTo>
                    <a:pt x="109" y="546"/>
                  </a:lnTo>
                  <a:lnTo>
                    <a:pt x="119" y="536"/>
                  </a:lnTo>
                  <a:lnTo>
                    <a:pt x="119" y="521"/>
                  </a:lnTo>
                  <a:lnTo>
                    <a:pt x="129" y="512"/>
                  </a:lnTo>
                  <a:lnTo>
                    <a:pt x="129" y="502"/>
                  </a:lnTo>
                  <a:lnTo>
                    <a:pt x="134" y="497"/>
                  </a:lnTo>
                  <a:lnTo>
                    <a:pt x="134" y="487"/>
                  </a:lnTo>
                  <a:lnTo>
                    <a:pt x="144" y="477"/>
                  </a:lnTo>
                  <a:lnTo>
                    <a:pt x="144" y="462"/>
                  </a:lnTo>
                  <a:lnTo>
                    <a:pt x="154" y="452"/>
                  </a:lnTo>
                  <a:lnTo>
                    <a:pt x="154" y="442"/>
                  </a:lnTo>
                  <a:lnTo>
                    <a:pt x="159" y="437"/>
                  </a:lnTo>
                  <a:lnTo>
                    <a:pt x="159" y="427"/>
                  </a:lnTo>
                  <a:lnTo>
                    <a:pt x="168" y="417"/>
                  </a:lnTo>
                  <a:lnTo>
                    <a:pt x="168" y="407"/>
                  </a:lnTo>
                  <a:lnTo>
                    <a:pt x="173" y="402"/>
                  </a:lnTo>
                  <a:lnTo>
                    <a:pt x="173" y="392"/>
                  </a:lnTo>
                  <a:lnTo>
                    <a:pt x="183" y="382"/>
                  </a:lnTo>
                  <a:lnTo>
                    <a:pt x="183" y="372"/>
                  </a:lnTo>
                  <a:lnTo>
                    <a:pt x="193" y="363"/>
                  </a:lnTo>
                  <a:lnTo>
                    <a:pt x="193" y="348"/>
                  </a:lnTo>
                  <a:lnTo>
                    <a:pt x="203" y="338"/>
                  </a:lnTo>
                  <a:lnTo>
                    <a:pt x="203" y="328"/>
                  </a:lnTo>
                  <a:lnTo>
                    <a:pt x="213" y="318"/>
                  </a:lnTo>
                  <a:lnTo>
                    <a:pt x="213" y="308"/>
                  </a:lnTo>
                  <a:lnTo>
                    <a:pt x="223" y="298"/>
                  </a:lnTo>
                  <a:lnTo>
                    <a:pt x="223" y="288"/>
                  </a:lnTo>
                  <a:lnTo>
                    <a:pt x="233" y="278"/>
                  </a:lnTo>
                  <a:lnTo>
                    <a:pt x="233" y="268"/>
                  </a:lnTo>
                  <a:lnTo>
                    <a:pt x="243" y="258"/>
                  </a:lnTo>
                  <a:lnTo>
                    <a:pt x="243" y="248"/>
                  </a:lnTo>
                  <a:lnTo>
                    <a:pt x="253" y="238"/>
                  </a:lnTo>
                  <a:lnTo>
                    <a:pt x="253" y="228"/>
                  </a:lnTo>
                  <a:lnTo>
                    <a:pt x="258" y="223"/>
                  </a:lnTo>
                  <a:lnTo>
                    <a:pt x="268" y="214"/>
                  </a:lnTo>
                  <a:lnTo>
                    <a:pt x="268" y="204"/>
                  </a:lnTo>
                  <a:lnTo>
                    <a:pt x="277" y="194"/>
                  </a:lnTo>
                  <a:lnTo>
                    <a:pt x="277" y="189"/>
                  </a:lnTo>
                  <a:lnTo>
                    <a:pt x="287" y="179"/>
                  </a:lnTo>
                  <a:lnTo>
                    <a:pt x="287" y="169"/>
                  </a:lnTo>
                  <a:lnTo>
                    <a:pt x="292" y="164"/>
                  </a:lnTo>
                  <a:lnTo>
                    <a:pt x="302" y="154"/>
                  </a:lnTo>
                  <a:lnTo>
                    <a:pt x="302" y="149"/>
                  </a:lnTo>
                  <a:lnTo>
                    <a:pt x="312" y="139"/>
                  </a:lnTo>
                  <a:lnTo>
                    <a:pt x="312" y="134"/>
                  </a:lnTo>
                  <a:lnTo>
                    <a:pt x="322" y="124"/>
                  </a:lnTo>
                  <a:lnTo>
                    <a:pt x="322" y="119"/>
                  </a:lnTo>
                  <a:lnTo>
                    <a:pt x="332" y="109"/>
                  </a:lnTo>
                  <a:lnTo>
                    <a:pt x="332" y="104"/>
                  </a:lnTo>
                  <a:lnTo>
                    <a:pt x="337" y="99"/>
                  </a:lnTo>
                  <a:lnTo>
                    <a:pt x="342" y="94"/>
                  </a:lnTo>
                  <a:lnTo>
                    <a:pt x="352" y="84"/>
                  </a:lnTo>
                  <a:lnTo>
                    <a:pt x="352" y="79"/>
                  </a:lnTo>
                  <a:lnTo>
                    <a:pt x="357" y="74"/>
                  </a:lnTo>
                  <a:lnTo>
                    <a:pt x="362" y="69"/>
                  </a:lnTo>
                  <a:lnTo>
                    <a:pt x="367" y="65"/>
                  </a:lnTo>
                  <a:lnTo>
                    <a:pt x="372" y="60"/>
                  </a:lnTo>
                  <a:lnTo>
                    <a:pt x="377" y="55"/>
                  </a:lnTo>
                  <a:lnTo>
                    <a:pt x="382" y="50"/>
                  </a:lnTo>
                  <a:lnTo>
                    <a:pt x="387" y="45"/>
                  </a:lnTo>
                  <a:lnTo>
                    <a:pt x="391" y="40"/>
                  </a:lnTo>
                  <a:lnTo>
                    <a:pt x="396" y="35"/>
                  </a:lnTo>
                  <a:lnTo>
                    <a:pt x="401" y="35"/>
                  </a:lnTo>
                  <a:lnTo>
                    <a:pt x="406" y="30"/>
                  </a:lnTo>
                  <a:lnTo>
                    <a:pt x="411" y="25"/>
                  </a:lnTo>
                  <a:lnTo>
                    <a:pt x="416" y="20"/>
                  </a:lnTo>
                  <a:lnTo>
                    <a:pt x="421" y="20"/>
                  </a:lnTo>
                  <a:lnTo>
                    <a:pt x="426" y="15"/>
                  </a:lnTo>
                  <a:lnTo>
                    <a:pt x="431" y="15"/>
                  </a:lnTo>
                  <a:lnTo>
                    <a:pt x="436" y="10"/>
                  </a:lnTo>
                  <a:lnTo>
                    <a:pt x="441" y="10"/>
                  </a:lnTo>
                  <a:lnTo>
                    <a:pt x="446" y="5"/>
                  </a:lnTo>
                  <a:lnTo>
                    <a:pt x="451" y="5"/>
                  </a:lnTo>
                  <a:lnTo>
                    <a:pt x="456" y="5"/>
                  </a:lnTo>
                  <a:lnTo>
                    <a:pt x="461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0"/>
                  </a:lnTo>
                  <a:lnTo>
                    <a:pt x="481" y="0"/>
                  </a:lnTo>
                  <a:lnTo>
                    <a:pt x="486" y="0"/>
                  </a:lnTo>
                  <a:lnTo>
                    <a:pt x="491" y="0"/>
                  </a:lnTo>
                  <a:lnTo>
                    <a:pt x="496" y="0"/>
                  </a:lnTo>
                  <a:lnTo>
                    <a:pt x="501" y="0"/>
                  </a:lnTo>
                  <a:lnTo>
                    <a:pt x="506" y="0"/>
                  </a:lnTo>
                  <a:lnTo>
                    <a:pt x="510" y="0"/>
                  </a:lnTo>
                  <a:lnTo>
                    <a:pt x="515" y="0"/>
                  </a:lnTo>
                  <a:lnTo>
                    <a:pt x="520" y="0"/>
                  </a:lnTo>
                  <a:lnTo>
                    <a:pt x="525" y="0"/>
                  </a:lnTo>
                  <a:lnTo>
                    <a:pt x="530" y="5"/>
                  </a:lnTo>
                  <a:lnTo>
                    <a:pt x="535" y="5"/>
                  </a:lnTo>
                  <a:lnTo>
                    <a:pt x="540" y="5"/>
                  </a:lnTo>
                  <a:lnTo>
                    <a:pt x="545" y="10"/>
                  </a:lnTo>
                  <a:lnTo>
                    <a:pt x="550" y="10"/>
                  </a:lnTo>
                  <a:lnTo>
                    <a:pt x="555" y="15"/>
                  </a:lnTo>
                  <a:lnTo>
                    <a:pt x="560" y="15"/>
                  </a:lnTo>
                  <a:lnTo>
                    <a:pt x="565" y="20"/>
                  </a:lnTo>
                  <a:lnTo>
                    <a:pt x="570" y="25"/>
                  </a:lnTo>
                </a:path>
              </a:pathLst>
            </a:custGeom>
            <a:noFill/>
            <a:ln w="19050" cmpd="sng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181" y="938"/>
              <a:ext cx="535" cy="112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5" y="15"/>
                </a:cxn>
                <a:cxn ang="0">
                  <a:pos x="40" y="30"/>
                </a:cxn>
                <a:cxn ang="0">
                  <a:pos x="54" y="44"/>
                </a:cxn>
                <a:cxn ang="0">
                  <a:pos x="69" y="59"/>
                </a:cxn>
                <a:cxn ang="0">
                  <a:pos x="84" y="79"/>
                </a:cxn>
                <a:cxn ang="0">
                  <a:pos x="99" y="99"/>
                </a:cxn>
                <a:cxn ang="0">
                  <a:pos x="119" y="124"/>
                </a:cxn>
                <a:cxn ang="0">
                  <a:pos x="129" y="144"/>
                </a:cxn>
                <a:cxn ang="0">
                  <a:pos x="144" y="169"/>
                </a:cxn>
                <a:cxn ang="0">
                  <a:pos x="164" y="198"/>
                </a:cxn>
                <a:cxn ang="0">
                  <a:pos x="173" y="223"/>
                </a:cxn>
                <a:cxn ang="0">
                  <a:pos x="193" y="253"/>
                </a:cxn>
                <a:cxn ang="0">
                  <a:pos x="203" y="283"/>
                </a:cxn>
                <a:cxn ang="0">
                  <a:pos x="223" y="313"/>
                </a:cxn>
                <a:cxn ang="0">
                  <a:pos x="228" y="338"/>
                </a:cxn>
                <a:cxn ang="0">
                  <a:pos x="248" y="367"/>
                </a:cxn>
                <a:cxn ang="0">
                  <a:pos x="258" y="402"/>
                </a:cxn>
                <a:cxn ang="0">
                  <a:pos x="273" y="427"/>
                </a:cxn>
                <a:cxn ang="0">
                  <a:pos x="278" y="452"/>
                </a:cxn>
                <a:cxn ang="0">
                  <a:pos x="297" y="487"/>
                </a:cxn>
                <a:cxn ang="0">
                  <a:pos x="302" y="511"/>
                </a:cxn>
                <a:cxn ang="0">
                  <a:pos x="317" y="541"/>
                </a:cxn>
                <a:cxn ang="0">
                  <a:pos x="322" y="561"/>
                </a:cxn>
                <a:cxn ang="0">
                  <a:pos x="337" y="586"/>
                </a:cxn>
                <a:cxn ang="0">
                  <a:pos x="347" y="626"/>
                </a:cxn>
                <a:cxn ang="0">
                  <a:pos x="357" y="640"/>
                </a:cxn>
                <a:cxn ang="0">
                  <a:pos x="362" y="665"/>
                </a:cxn>
                <a:cxn ang="0">
                  <a:pos x="377" y="695"/>
                </a:cxn>
                <a:cxn ang="0">
                  <a:pos x="387" y="730"/>
                </a:cxn>
                <a:cxn ang="0">
                  <a:pos x="401" y="755"/>
                </a:cxn>
                <a:cxn ang="0">
                  <a:pos x="406" y="785"/>
                </a:cxn>
                <a:cxn ang="0">
                  <a:pos x="421" y="814"/>
                </a:cxn>
                <a:cxn ang="0">
                  <a:pos x="431" y="849"/>
                </a:cxn>
                <a:cxn ang="0">
                  <a:pos x="446" y="874"/>
                </a:cxn>
                <a:cxn ang="0">
                  <a:pos x="451" y="904"/>
                </a:cxn>
                <a:cxn ang="0">
                  <a:pos x="466" y="934"/>
                </a:cxn>
                <a:cxn ang="0">
                  <a:pos x="476" y="968"/>
                </a:cxn>
                <a:cxn ang="0">
                  <a:pos x="491" y="993"/>
                </a:cxn>
                <a:cxn ang="0">
                  <a:pos x="501" y="1033"/>
                </a:cxn>
                <a:cxn ang="0">
                  <a:pos x="515" y="1058"/>
                </a:cxn>
                <a:cxn ang="0">
                  <a:pos x="525" y="1097"/>
                </a:cxn>
              </a:cxnLst>
              <a:rect l="0" t="0" r="r" b="b"/>
              <a:pathLst>
                <a:path w="535" h="1122">
                  <a:moveTo>
                    <a:pt x="0" y="0"/>
                  </a:moveTo>
                  <a:lnTo>
                    <a:pt x="5" y="0"/>
                  </a:lnTo>
                  <a:lnTo>
                    <a:pt x="10" y="5"/>
                  </a:lnTo>
                  <a:lnTo>
                    <a:pt x="15" y="10"/>
                  </a:lnTo>
                  <a:lnTo>
                    <a:pt x="20" y="10"/>
                  </a:lnTo>
                  <a:lnTo>
                    <a:pt x="25" y="15"/>
                  </a:lnTo>
                  <a:lnTo>
                    <a:pt x="30" y="20"/>
                  </a:lnTo>
                  <a:lnTo>
                    <a:pt x="35" y="25"/>
                  </a:lnTo>
                  <a:lnTo>
                    <a:pt x="40" y="30"/>
                  </a:lnTo>
                  <a:lnTo>
                    <a:pt x="45" y="35"/>
                  </a:lnTo>
                  <a:lnTo>
                    <a:pt x="50" y="40"/>
                  </a:lnTo>
                  <a:lnTo>
                    <a:pt x="54" y="44"/>
                  </a:lnTo>
                  <a:lnTo>
                    <a:pt x="59" y="49"/>
                  </a:lnTo>
                  <a:lnTo>
                    <a:pt x="64" y="54"/>
                  </a:lnTo>
                  <a:lnTo>
                    <a:pt x="69" y="59"/>
                  </a:lnTo>
                  <a:lnTo>
                    <a:pt x="79" y="69"/>
                  </a:lnTo>
                  <a:lnTo>
                    <a:pt x="79" y="74"/>
                  </a:lnTo>
                  <a:lnTo>
                    <a:pt x="84" y="79"/>
                  </a:lnTo>
                  <a:lnTo>
                    <a:pt x="89" y="84"/>
                  </a:lnTo>
                  <a:lnTo>
                    <a:pt x="99" y="94"/>
                  </a:lnTo>
                  <a:lnTo>
                    <a:pt x="99" y="99"/>
                  </a:lnTo>
                  <a:lnTo>
                    <a:pt x="109" y="109"/>
                  </a:lnTo>
                  <a:lnTo>
                    <a:pt x="109" y="114"/>
                  </a:lnTo>
                  <a:lnTo>
                    <a:pt x="119" y="124"/>
                  </a:lnTo>
                  <a:lnTo>
                    <a:pt x="119" y="129"/>
                  </a:lnTo>
                  <a:lnTo>
                    <a:pt x="129" y="139"/>
                  </a:lnTo>
                  <a:lnTo>
                    <a:pt x="129" y="144"/>
                  </a:lnTo>
                  <a:lnTo>
                    <a:pt x="139" y="154"/>
                  </a:lnTo>
                  <a:lnTo>
                    <a:pt x="139" y="164"/>
                  </a:lnTo>
                  <a:lnTo>
                    <a:pt x="144" y="169"/>
                  </a:lnTo>
                  <a:lnTo>
                    <a:pt x="154" y="179"/>
                  </a:lnTo>
                  <a:lnTo>
                    <a:pt x="154" y="189"/>
                  </a:lnTo>
                  <a:lnTo>
                    <a:pt x="164" y="198"/>
                  </a:lnTo>
                  <a:lnTo>
                    <a:pt x="164" y="203"/>
                  </a:lnTo>
                  <a:lnTo>
                    <a:pt x="173" y="213"/>
                  </a:lnTo>
                  <a:lnTo>
                    <a:pt x="173" y="223"/>
                  </a:lnTo>
                  <a:lnTo>
                    <a:pt x="183" y="233"/>
                  </a:lnTo>
                  <a:lnTo>
                    <a:pt x="183" y="243"/>
                  </a:lnTo>
                  <a:lnTo>
                    <a:pt x="193" y="253"/>
                  </a:lnTo>
                  <a:lnTo>
                    <a:pt x="193" y="263"/>
                  </a:lnTo>
                  <a:lnTo>
                    <a:pt x="203" y="273"/>
                  </a:lnTo>
                  <a:lnTo>
                    <a:pt x="203" y="283"/>
                  </a:lnTo>
                  <a:lnTo>
                    <a:pt x="213" y="293"/>
                  </a:lnTo>
                  <a:lnTo>
                    <a:pt x="213" y="303"/>
                  </a:lnTo>
                  <a:lnTo>
                    <a:pt x="223" y="313"/>
                  </a:lnTo>
                  <a:lnTo>
                    <a:pt x="223" y="323"/>
                  </a:lnTo>
                  <a:lnTo>
                    <a:pt x="228" y="328"/>
                  </a:lnTo>
                  <a:lnTo>
                    <a:pt x="228" y="338"/>
                  </a:lnTo>
                  <a:lnTo>
                    <a:pt x="238" y="347"/>
                  </a:lnTo>
                  <a:lnTo>
                    <a:pt x="238" y="357"/>
                  </a:lnTo>
                  <a:lnTo>
                    <a:pt x="248" y="367"/>
                  </a:lnTo>
                  <a:lnTo>
                    <a:pt x="248" y="382"/>
                  </a:lnTo>
                  <a:lnTo>
                    <a:pt x="258" y="392"/>
                  </a:lnTo>
                  <a:lnTo>
                    <a:pt x="258" y="402"/>
                  </a:lnTo>
                  <a:lnTo>
                    <a:pt x="263" y="407"/>
                  </a:lnTo>
                  <a:lnTo>
                    <a:pt x="263" y="417"/>
                  </a:lnTo>
                  <a:lnTo>
                    <a:pt x="273" y="427"/>
                  </a:lnTo>
                  <a:lnTo>
                    <a:pt x="273" y="437"/>
                  </a:lnTo>
                  <a:lnTo>
                    <a:pt x="278" y="442"/>
                  </a:lnTo>
                  <a:lnTo>
                    <a:pt x="278" y="452"/>
                  </a:lnTo>
                  <a:lnTo>
                    <a:pt x="287" y="462"/>
                  </a:lnTo>
                  <a:lnTo>
                    <a:pt x="287" y="477"/>
                  </a:lnTo>
                  <a:lnTo>
                    <a:pt x="297" y="487"/>
                  </a:lnTo>
                  <a:lnTo>
                    <a:pt x="297" y="496"/>
                  </a:lnTo>
                  <a:lnTo>
                    <a:pt x="302" y="501"/>
                  </a:lnTo>
                  <a:lnTo>
                    <a:pt x="302" y="511"/>
                  </a:lnTo>
                  <a:lnTo>
                    <a:pt x="312" y="521"/>
                  </a:lnTo>
                  <a:lnTo>
                    <a:pt x="312" y="536"/>
                  </a:lnTo>
                  <a:lnTo>
                    <a:pt x="317" y="541"/>
                  </a:lnTo>
                  <a:lnTo>
                    <a:pt x="317" y="546"/>
                  </a:lnTo>
                  <a:lnTo>
                    <a:pt x="322" y="551"/>
                  </a:lnTo>
                  <a:lnTo>
                    <a:pt x="322" y="561"/>
                  </a:lnTo>
                  <a:lnTo>
                    <a:pt x="327" y="566"/>
                  </a:lnTo>
                  <a:lnTo>
                    <a:pt x="327" y="576"/>
                  </a:lnTo>
                  <a:lnTo>
                    <a:pt x="337" y="586"/>
                  </a:lnTo>
                  <a:lnTo>
                    <a:pt x="337" y="601"/>
                  </a:lnTo>
                  <a:lnTo>
                    <a:pt x="347" y="611"/>
                  </a:lnTo>
                  <a:lnTo>
                    <a:pt x="347" y="626"/>
                  </a:lnTo>
                  <a:lnTo>
                    <a:pt x="352" y="631"/>
                  </a:lnTo>
                  <a:lnTo>
                    <a:pt x="352" y="636"/>
                  </a:lnTo>
                  <a:lnTo>
                    <a:pt x="357" y="640"/>
                  </a:lnTo>
                  <a:lnTo>
                    <a:pt x="357" y="650"/>
                  </a:lnTo>
                  <a:lnTo>
                    <a:pt x="362" y="655"/>
                  </a:lnTo>
                  <a:lnTo>
                    <a:pt x="362" y="665"/>
                  </a:lnTo>
                  <a:lnTo>
                    <a:pt x="372" y="675"/>
                  </a:lnTo>
                  <a:lnTo>
                    <a:pt x="372" y="690"/>
                  </a:lnTo>
                  <a:lnTo>
                    <a:pt x="377" y="695"/>
                  </a:lnTo>
                  <a:lnTo>
                    <a:pt x="377" y="705"/>
                  </a:lnTo>
                  <a:lnTo>
                    <a:pt x="387" y="715"/>
                  </a:lnTo>
                  <a:lnTo>
                    <a:pt x="387" y="730"/>
                  </a:lnTo>
                  <a:lnTo>
                    <a:pt x="392" y="735"/>
                  </a:lnTo>
                  <a:lnTo>
                    <a:pt x="392" y="745"/>
                  </a:lnTo>
                  <a:lnTo>
                    <a:pt x="401" y="755"/>
                  </a:lnTo>
                  <a:lnTo>
                    <a:pt x="401" y="770"/>
                  </a:lnTo>
                  <a:lnTo>
                    <a:pt x="406" y="775"/>
                  </a:lnTo>
                  <a:lnTo>
                    <a:pt x="406" y="785"/>
                  </a:lnTo>
                  <a:lnTo>
                    <a:pt x="416" y="794"/>
                  </a:lnTo>
                  <a:lnTo>
                    <a:pt x="416" y="809"/>
                  </a:lnTo>
                  <a:lnTo>
                    <a:pt x="421" y="814"/>
                  </a:lnTo>
                  <a:lnTo>
                    <a:pt x="421" y="824"/>
                  </a:lnTo>
                  <a:lnTo>
                    <a:pt x="431" y="834"/>
                  </a:lnTo>
                  <a:lnTo>
                    <a:pt x="431" y="849"/>
                  </a:lnTo>
                  <a:lnTo>
                    <a:pt x="436" y="854"/>
                  </a:lnTo>
                  <a:lnTo>
                    <a:pt x="436" y="864"/>
                  </a:lnTo>
                  <a:lnTo>
                    <a:pt x="446" y="874"/>
                  </a:lnTo>
                  <a:lnTo>
                    <a:pt x="446" y="889"/>
                  </a:lnTo>
                  <a:lnTo>
                    <a:pt x="451" y="894"/>
                  </a:lnTo>
                  <a:lnTo>
                    <a:pt x="451" y="904"/>
                  </a:lnTo>
                  <a:lnTo>
                    <a:pt x="461" y="914"/>
                  </a:lnTo>
                  <a:lnTo>
                    <a:pt x="461" y="929"/>
                  </a:lnTo>
                  <a:lnTo>
                    <a:pt x="466" y="934"/>
                  </a:lnTo>
                  <a:lnTo>
                    <a:pt x="466" y="943"/>
                  </a:lnTo>
                  <a:lnTo>
                    <a:pt x="476" y="953"/>
                  </a:lnTo>
                  <a:lnTo>
                    <a:pt x="476" y="968"/>
                  </a:lnTo>
                  <a:lnTo>
                    <a:pt x="481" y="973"/>
                  </a:lnTo>
                  <a:lnTo>
                    <a:pt x="481" y="983"/>
                  </a:lnTo>
                  <a:lnTo>
                    <a:pt x="491" y="993"/>
                  </a:lnTo>
                  <a:lnTo>
                    <a:pt x="491" y="1008"/>
                  </a:lnTo>
                  <a:lnTo>
                    <a:pt x="501" y="1018"/>
                  </a:lnTo>
                  <a:lnTo>
                    <a:pt x="501" y="1033"/>
                  </a:lnTo>
                  <a:lnTo>
                    <a:pt x="506" y="1038"/>
                  </a:lnTo>
                  <a:lnTo>
                    <a:pt x="506" y="1048"/>
                  </a:lnTo>
                  <a:lnTo>
                    <a:pt x="515" y="1058"/>
                  </a:lnTo>
                  <a:lnTo>
                    <a:pt x="515" y="1073"/>
                  </a:lnTo>
                  <a:lnTo>
                    <a:pt x="525" y="1083"/>
                  </a:lnTo>
                  <a:lnTo>
                    <a:pt x="525" y="1097"/>
                  </a:lnTo>
                  <a:lnTo>
                    <a:pt x="535" y="1107"/>
                  </a:lnTo>
                  <a:lnTo>
                    <a:pt x="535" y="1122"/>
                  </a:lnTo>
                </a:path>
              </a:pathLst>
            </a:custGeom>
            <a:noFill/>
            <a:ln w="19050" cmpd="sng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716" y="2060"/>
              <a:ext cx="615" cy="547"/>
            </a:xfrm>
            <a:custGeom>
              <a:avLst/>
              <a:gdLst/>
              <a:ahLst/>
              <a:cxnLst>
                <a:cxn ang="0">
                  <a:pos x="10" y="25"/>
                </a:cxn>
                <a:cxn ang="0">
                  <a:pos x="30" y="60"/>
                </a:cxn>
                <a:cxn ang="0">
                  <a:pos x="40" y="95"/>
                </a:cxn>
                <a:cxn ang="0">
                  <a:pos x="55" y="119"/>
                </a:cxn>
                <a:cxn ang="0">
                  <a:pos x="60" y="144"/>
                </a:cxn>
                <a:cxn ang="0">
                  <a:pos x="80" y="174"/>
                </a:cxn>
                <a:cxn ang="0">
                  <a:pos x="85" y="199"/>
                </a:cxn>
                <a:cxn ang="0">
                  <a:pos x="104" y="229"/>
                </a:cxn>
                <a:cxn ang="0">
                  <a:pos x="114" y="259"/>
                </a:cxn>
                <a:cxn ang="0">
                  <a:pos x="134" y="288"/>
                </a:cxn>
                <a:cxn ang="0">
                  <a:pos x="144" y="318"/>
                </a:cxn>
                <a:cxn ang="0">
                  <a:pos x="164" y="343"/>
                </a:cxn>
                <a:cxn ang="0">
                  <a:pos x="174" y="368"/>
                </a:cxn>
                <a:cxn ang="0">
                  <a:pos x="194" y="393"/>
                </a:cxn>
                <a:cxn ang="0">
                  <a:pos x="204" y="412"/>
                </a:cxn>
                <a:cxn ang="0">
                  <a:pos x="223" y="437"/>
                </a:cxn>
                <a:cxn ang="0">
                  <a:pos x="238" y="457"/>
                </a:cxn>
                <a:cxn ang="0">
                  <a:pos x="248" y="472"/>
                </a:cxn>
                <a:cxn ang="0">
                  <a:pos x="263" y="487"/>
                </a:cxn>
                <a:cxn ang="0">
                  <a:pos x="278" y="502"/>
                </a:cxn>
                <a:cxn ang="0">
                  <a:pos x="293" y="512"/>
                </a:cxn>
                <a:cxn ang="0">
                  <a:pos x="308" y="527"/>
                </a:cxn>
                <a:cxn ang="0">
                  <a:pos x="323" y="532"/>
                </a:cxn>
                <a:cxn ang="0">
                  <a:pos x="337" y="542"/>
                </a:cxn>
                <a:cxn ang="0">
                  <a:pos x="352" y="547"/>
                </a:cxn>
                <a:cxn ang="0">
                  <a:pos x="367" y="547"/>
                </a:cxn>
                <a:cxn ang="0">
                  <a:pos x="382" y="547"/>
                </a:cxn>
                <a:cxn ang="0">
                  <a:pos x="392" y="547"/>
                </a:cxn>
                <a:cxn ang="0">
                  <a:pos x="407" y="547"/>
                </a:cxn>
                <a:cxn ang="0">
                  <a:pos x="422" y="542"/>
                </a:cxn>
                <a:cxn ang="0">
                  <a:pos x="437" y="537"/>
                </a:cxn>
                <a:cxn ang="0">
                  <a:pos x="451" y="532"/>
                </a:cxn>
                <a:cxn ang="0">
                  <a:pos x="466" y="522"/>
                </a:cxn>
                <a:cxn ang="0">
                  <a:pos x="481" y="512"/>
                </a:cxn>
                <a:cxn ang="0">
                  <a:pos x="496" y="497"/>
                </a:cxn>
                <a:cxn ang="0">
                  <a:pos x="511" y="482"/>
                </a:cxn>
                <a:cxn ang="0">
                  <a:pos x="526" y="467"/>
                </a:cxn>
                <a:cxn ang="0">
                  <a:pos x="541" y="447"/>
                </a:cxn>
                <a:cxn ang="0">
                  <a:pos x="556" y="427"/>
                </a:cxn>
                <a:cxn ang="0">
                  <a:pos x="570" y="408"/>
                </a:cxn>
                <a:cxn ang="0">
                  <a:pos x="590" y="383"/>
                </a:cxn>
                <a:cxn ang="0">
                  <a:pos x="600" y="358"/>
                </a:cxn>
              </a:cxnLst>
              <a:rect l="0" t="0" r="r" b="b"/>
              <a:pathLst>
                <a:path w="615" h="547">
                  <a:moveTo>
                    <a:pt x="0" y="0"/>
                  </a:moveTo>
                  <a:lnTo>
                    <a:pt x="10" y="10"/>
                  </a:lnTo>
                  <a:lnTo>
                    <a:pt x="10" y="25"/>
                  </a:lnTo>
                  <a:lnTo>
                    <a:pt x="20" y="35"/>
                  </a:lnTo>
                  <a:lnTo>
                    <a:pt x="20" y="50"/>
                  </a:lnTo>
                  <a:lnTo>
                    <a:pt x="30" y="60"/>
                  </a:lnTo>
                  <a:lnTo>
                    <a:pt x="30" y="75"/>
                  </a:lnTo>
                  <a:lnTo>
                    <a:pt x="40" y="85"/>
                  </a:lnTo>
                  <a:lnTo>
                    <a:pt x="40" y="95"/>
                  </a:lnTo>
                  <a:lnTo>
                    <a:pt x="45" y="100"/>
                  </a:lnTo>
                  <a:lnTo>
                    <a:pt x="45" y="110"/>
                  </a:lnTo>
                  <a:lnTo>
                    <a:pt x="55" y="119"/>
                  </a:lnTo>
                  <a:lnTo>
                    <a:pt x="55" y="129"/>
                  </a:lnTo>
                  <a:lnTo>
                    <a:pt x="60" y="134"/>
                  </a:lnTo>
                  <a:lnTo>
                    <a:pt x="60" y="144"/>
                  </a:lnTo>
                  <a:lnTo>
                    <a:pt x="70" y="154"/>
                  </a:lnTo>
                  <a:lnTo>
                    <a:pt x="70" y="164"/>
                  </a:lnTo>
                  <a:lnTo>
                    <a:pt x="80" y="174"/>
                  </a:lnTo>
                  <a:lnTo>
                    <a:pt x="80" y="184"/>
                  </a:lnTo>
                  <a:lnTo>
                    <a:pt x="85" y="189"/>
                  </a:lnTo>
                  <a:lnTo>
                    <a:pt x="85" y="199"/>
                  </a:lnTo>
                  <a:lnTo>
                    <a:pt x="95" y="209"/>
                  </a:lnTo>
                  <a:lnTo>
                    <a:pt x="95" y="219"/>
                  </a:lnTo>
                  <a:lnTo>
                    <a:pt x="104" y="229"/>
                  </a:lnTo>
                  <a:lnTo>
                    <a:pt x="104" y="239"/>
                  </a:lnTo>
                  <a:lnTo>
                    <a:pt x="114" y="249"/>
                  </a:lnTo>
                  <a:lnTo>
                    <a:pt x="114" y="259"/>
                  </a:lnTo>
                  <a:lnTo>
                    <a:pt x="124" y="268"/>
                  </a:lnTo>
                  <a:lnTo>
                    <a:pt x="124" y="278"/>
                  </a:lnTo>
                  <a:lnTo>
                    <a:pt x="134" y="288"/>
                  </a:lnTo>
                  <a:lnTo>
                    <a:pt x="134" y="298"/>
                  </a:lnTo>
                  <a:lnTo>
                    <a:pt x="144" y="308"/>
                  </a:lnTo>
                  <a:lnTo>
                    <a:pt x="144" y="318"/>
                  </a:lnTo>
                  <a:lnTo>
                    <a:pt x="154" y="328"/>
                  </a:lnTo>
                  <a:lnTo>
                    <a:pt x="154" y="333"/>
                  </a:lnTo>
                  <a:lnTo>
                    <a:pt x="164" y="343"/>
                  </a:lnTo>
                  <a:lnTo>
                    <a:pt x="164" y="353"/>
                  </a:lnTo>
                  <a:lnTo>
                    <a:pt x="174" y="363"/>
                  </a:lnTo>
                  <a:lnTo>
                    <a:pt x="174" y="368"/>
                  </a:lnTo>
                  <a:lnTo>
                    <a:pt x="184" y="378"/>
                  </a:lnTo>
                  <a:lnTo>
                    <a:pt x="184" y="383"/>
                  </a:lnTo>
                  <a:lnTo>
                    <a:pt x="194" y="393"/>
                  </a:lnTo>
                  <a:lnTo>
                    <a:pt x="194" y="403"/>
                  </a:lnTo>
                  <a:lnTo>
                    <a:pt x="199" y="408"/>
                  </a:lnTo>
                  <a:lnTo>
                    <a:pt x="204" y="412"/>
                  </a:lnTo>
                  <a:lnTo>
                    <a:pt x="213" y="422"/>
                  </a:lnTo>
                  <a:lnTo>
                    <a:pt x="213" y="427"/>
                  </a:lnTo>
                  <a:lnTo>
                    <a:pt x="223" y="437"/>
                  </a:lnTo>
                  <a:lnTo>
                    <a:pt x="223" y="442"/>
                  </a:lnTo>
                  <a:lnTo>
                    <a:pt x="228" y="447"/>
                  </a:lnTo>
                  <a:lnTo>
                    <a:pt x="238" y="457"/>
                  </a:lnTo>
                  <a:lnTo>
                    <a:pt x="238" y="462"/>
                  </a:lnTo>
                  <a:lnTo>
                    <a:pt x="243" y="467"/>
                  </a:lnTo>
                  <a:lnTo>
                    <a:pt x="248" y="472"/>
                  </a:lnTo>
                  <a:lnTo>
                    <a:pt x="253" y="477"/>
                  </a:lnTo>
                  <a:lnTo>
                    <a:pt x="258" y="482"/>
                  </a:lnTo>
                  <a:lnTo>
                    <a:pt x="263" y="487"/>
                  </a:lnTo>
                  <a:lnTo>
                    <a:pt x="268" y="492"/>
                  </a:lnTo>
                  <a:lnTo>
                    <a:pt x="273" y="497"/>
                  </a:lnTo>
                  <a:lnTo>
                    <a:pt x="278" y="502"/>
                  </a:lnTo>
                  <a:lnTo>
                    <a:pt x="283" y="507"/>
                  </a:lnTo>
                  <a:lnTo>
                    <a:pt x="288" y="512"/>
                  </a:lnTo>
                  <a:lnTo>
                    <a:pt x="293" y="512"/>
                  </a:lnTo>
                  <a:lnTo>
                    <a:pt x="298" y="517"/>
                  </a:lnTo>
                  <a:lnTo>
                    <a:pt x="303" y="522"/>
                  </a:lnTo>
                  <a:lnTo>
                    <a:pt x="308" y="527"/>
                  </a:lnTo>
                  <a:lnTo>
                    <a:pt x="313" y="527"/>
                  </a:lnTo>
                  <a:lnTo>
                    <a:pt x="318" y="532"/>
                  </a:lnTo>
                  <a:lnTo>
                    <a:pt x="323" y="532"/>
                  </a:lnTo>
                  <a:lnTo>
                    <a:pt x="327" y="537"/>
                  </a:lnTo>
                  <a:lnTo>
                    <a:pt x="332" y="537"/>
                  </a:lnTo>
                  <a:lnTo>
                    <a:pt x="337" y="542"/>
                  </a:lnTo>
                  <a:lnTo>
                    <a:pt x="342" y="542"/>
                  </a:lnTo>
                  <a:lnTo>
                    <a:pt x="347" y="542"/>
                  </a:lnTo>
                  <a:lnTo>
                    <a:pt x="352" y="547"/>
                  </a:lnTo>
                  <a:lnTo>
                    <a:pt x="357" y="547"/>
                  </a:lnTo>
                  <a:lnTo>
                    <a:pt x="362" y="547"/>
                  </a:lnTo>
                  <a:lnTo>
                    <a:pt x="367" y="547"/>
                  </a:lnTo>
                  <a:lnTo>
                    <a:pt x="372" y="547"/>
                  </a:lnTo>
                  <a:lnTo>
                    <a:pt x="377" y="547"/>
                  </a:lnTo>
                  <a:lnTo>
                    <a:pt x="382" y="547"/>
                  </a:lnTo>
                  <a:lnTo>
                    <a:pt x="392" y="547"/>
                  </a:lnTo>
                  <a:lnTo>
                    <a:pt x="387" y="547"/>
                  </a:lnTo>
                  <a:lnTo>
                    <a:pt x="392" y="547"/>
                  </a:lnTo>
                  <a:lnTo>
                    <a:pt x="397" y="547"/>
                  </a:lnTo>
                  <a:lnTo>
                    <a:pt x="402" y="547"/>
                  </a:lnTo>
                  <a:lnTo>
                    <a:pt x="407" y="547"/>
                  </a:lnTo>
                  <a:lnTo>
                    <a:pt x="412" y="547"/>
                  </a:lnTo>
                  <a:lnTo>
                    <a:pt x="417" y="547"/>
                  </a:lnTo>
                  <a:lnTo>
                    <a:pt x="422" y="542"/>
                  </a:lnTo>
                  <a:lnTo>
                    <a:pt x="427" y="542"/>
                  </a:lnTo>
                  <a:lnTo>
                    <a:pt x="432" y="542"/>
                  </a:lnTo>
                  <a:lnTo>
                    <a:pt x="437" y="537"/>
                  </a:lnTo>
                  <a:lnTo>
                    <a:pt x="442" y="537"/>
                  </a:lnTo>
                  <a:lnTo>
                    <a:pt x="446" y="532"/>
                  </a:lnTo>
                  <a:lnTo>
                    <a:pt x="451" y="532"/>
                  </a:lnTo>
                  <a:lnTo>
                    <a:pt x="456" y="527"/>
                  </a:lnTo>
                  <a:lnTo>
                    <a:pt x="461" y="522"/>
                  </a:lnTo>
                  <a:lnTo>
                    <a:pt x="466" y="522"/>
                  </a:lnTo>
                  <a:lnTo>
                    <a:pt x="471" y="517"/>
                  </a:lnTo>
                  <a:lnTo>
                    <a:pt x="476" y="512"/>
                  </a:lnTo>
                  <a:lnTo>
                    <a:pt x="481" y="512"/>
                  </a:lnTo>
                  <a:lnTo>
                    <a:pt x="486" y="507"/>
                  </a:lnTo>
                  <a:lnTo>
                    <a:pt x="491" y="502"/>
                  </a:lnTo>
                  <a:lnTo>
                    <a:pt x="496" y="497"/>
                  </a:lnTo>
                  <a:lnTo>
                    <a:pt x="501" y="492"/>
                  </a:lnTo>
                  <a:lnTo>
                    <a:pt x="506" y="487"/>
                  </a:lnTo>
                  <a:lnTo>
                    <a:pt x="511" y="482"/>
                  </a:lnTo>
                  <a:lnTo>
                    <a:pt x="516" y="477"/>
                  </a:lnTo>
                  <a:lnTo>
                    <a:pt x="521" y="472"/>
                  </a:lnTo>
                  <a:lnTo>
                    <a:pt x="526" y="467"/>
                  </a:lnTo>
                  <a:lnTo>
                    <a:pt x="531" y="462"/>
                  </a:lnTo>
                  <a:lnTo>
                    <a:pt x="541" y="452"/>
                  </a:lnTo>
                  <a:lnTo>
                    <a:pt x="541" y="447"/>
                  </a:lnTo>
                  <a:lnTo>
                    <a:pt x="546" y="442"/>
                  </a:lnTo>
                  <a:lnTo>
                    <a:pt x="556" y="432"/>
                  </a:lnTo>
                  <a:lnTo>
                    <a:pt x="556" y="427"/>
                  </a:lnTo>
                  <a:lnTo>
                    <a:pt x="560" y="422"/>
                  </a:lnTo>
                  <a:lnTo>
                    <a:pt x="570" y="412"/>
                  </a:lnTo>
                  <a:lnTo>
                    <a:pt x="570" y="408"/>
                  </a:lnTo>
                  <a:lnTo>
                    <a:pt x="580" y="398"/>
                  </a:lnTo>
                  <a:lnTo>
                    <a:pt x="580" y="393"/>
                  </a:lnTo>
                  <a:lnTo>
                    <a:pt x="590" y="383"/>
                  </a:lnTo>
                  <a:lnTo>
                    <a:pt x="590" y="378"/>
                  </a:lnTo>
                  <a:lnTo>
                    <a:pt x="600" y="368"/>
                  </a:lnTo>
                  <a:lnTo>
                    <a:pt x="600" y="358"/>
                  </a:lnTo>
                  <a:lnTo>
                    <a:pt x="605" y="353"/>
                  </a:lnTo>
                  <a:lnTo>
                    <a:pt x="615" y="343"/>
                  </a:lnTo>
                </a:path>
              </a:pathLst>
            </a:custGeom>
            <a:noFill/>
            <a:ln w="19050" cmpd="sng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331" y="1762"/>
              <a:ext cx="268" cy="641"/>
            </a:xfrm>
            <a:custGeom>
              <a:avLst/>
              <a:gdLst/>
              <a:ahLst/>
              <a:cxnLst>
                <a:cxn ang="0">
                  <a:pos x="0" y="631"/>
                </a:cxn>
                <a:cxn ang="0">
                  <a:pos x="10" y="611"/>
                </a:cxn>
                <a:cxn ang="0">
                  <a:pos x="25" y="596"/>
                </a:cxn>
                <a:cxn ang="0">
                  <a:pos x="35" y="576"/>
                </a:cxn>
                <a:cxn ang="0">
                  <a:pos x="45" y="557"/>
                </a:cxn>
                <a:cxn ang="0">
                  <a:pos x="55" y="537"/>
                </a:cxn>
                <a:cxn ang="0">
                  <a:pos x="64" y="517"/>
                </a:cxn>
                <a:cxn ang="0">
                  <a:pos x="69" y="502"/>
                </a:cxn>
                <a:cxn ang="0">
                  <a:pos x="79" y="482"/>
                </a:cxn>
                <a:cxn ang="0">
                  <a:pos x="89" y="462"/>
                </a:cxn>
                <a:cxn ang="0">
                  <a:pos x="94" y="447"/>
                </a:cxn>
                <a:cxn ang="0">
                  <a:pos x="104" y="427"/>
                </a:cxn>
                <a:cxn ang="0">
                  <a:pos x="109" y="412"/>
                </a:cxn>
                <a:cxn ang="0">
                  <a:pos x="119" y="393"/>
                </a:cxn>
                <a:cxn ang="0">
                  <a:pos x="124" y="378"/>
                </a:cxn>
                <a:cxn ang="0">
                  <a:pos x="134" y="358"/>
                </a:cxn>
                <a:cxn ang="0">
                  <a:pos x="144" y="333"/>
                </a:cxn>
                <a:cxn ang="0">
                  <a:pos x="154" y="308"/>
                </a:cxn>
                <a:cxn ang="0">
                  <a:pos x="164" y="283"/>
                </a:cxn>
                <a:cxn ang="0">
                  <a:pos x="174" y="259"/>
                </a:cxn>
                <a:cxn ang="0">
                  <a:pos x="183" y="234"/>
                </a:cxn>
                <a:cxn ang="0">
                  <a:pos x="188" y="214"/>
                </a:cxn>
                <a:cxn ang="0">
                  <a:pos x="193" y="204"/>
                </a:cxn>
                <a:cxn ang="0">
                  <a:pos x="198" y="189"/>
                </a:cxn>
                <a:cxn ang="0">
                  <a:pos x="208" y="169"/>
                </a:cxn>
                <a:cxn ang="0">
                  <a:pos x="213" y="149"/>
                </a:cxn>
                <a:cxn ang="0">
                  <a:pos x="223" y="129"/>
                </a:cxn>
                <a:cxn ang="0">
                  <a:pos x="228" y="110"/>
                </a:cxn>
                <a:cxn ang="0">
                  <a:pos x="233" y="100"/>
                </a:cxn>
                <a:cxn ang="0">
                  <a:pos x="238" y="85"/>
                </a:cxn>
                <a:cxn ang="0">
                  <a:pos x="243" y="70"/>
                </a:cxn>
                <a:cxn ang="0">
                  <a:pos x="248" y="60"/>
                </a:cxn>
                <a:cxn ang="0">
                  <a:pos x="253" y="45"/>
                </a:cxn>
                <a:cxn ang="0">
                  <a:pos x="263" y="25"/>
                </a:cxn>
                <a:cxn ang="0">
                  <a:pos x="268" y="5"/>
                </a:cxn>
              </a:cxnLst>
              <a:rect l="0" t="0" r="r" b="b"/>
              <a:pathLst>
                <a:path w="268" h="641">
                  <a:moveTo>
                    <a:pt x="0" y="641"/>
                  </a:moveTo>
                  <a:lnTo>
                    <a:pt x="0" y="631"/>
                  </a:lnTo>
                  <a:lnTo>
                    <a:pt x="10" y="621"/>
                  </a:lnTo>
                  <a:lnTo>
                    <a:pt x="10" y="611"/>
                  </a:lnTo>
                  <a:lnTo>
                    <a:pt x="15" y="606"/>
                  </a:lnTo>
                  <a:lnTo>
                    <a:pt x="25" y="596"/>
                  </a:lnTo>
                  <a:lnTo>
                    <a:pt x="25" y="586"/>
                  </a:lnTo>
                  <a:lnTo>
                    <a:pt x="35" y="576"/>
                  </a:lnTo>
                  <a:lnTo>
                    <a:pt x="35" y="566"/>
                  </a:lnTo>
                  <a:lnTo>
                    <a:pt x="45" y="557"/>
                  </a:lnTo>
                  <a:lnTo>
                    <a:pt x="45" y="547"/>
                  </a:lnTo>
                  <a:lnTo>
                    <a:pt x="55" y="537"/>
                  </a:lnTo>
                  <a:lnTo>
                    <a:pt x="55" y="527"/>
                  </a:lnTo>
                  <a:lnTo>
                    <a:pt x="64" y="517"/>
                  </a:lnTo>
                  <a:lnTo>
                    <a:pt x="64" y="507"/>
                  </a:lnTo>
                  <a:lnTo>
                    <a:pt x="69" y="502"/>
                  </a:lnTo>
                  <a:lnTo>
                    <a:pt x="69" y="492"/>
                  </a:lnTo>
                  <a:lnTo>
                    <a:pt x="79" y="482"/>
                  </a:lnTo>
                  <a:lnTo>
                    <a:pt x="79" y="472"/>
                  </a:lnTo>
                  <a:lnTo>
                    <a:pt x="89" y="462"/>
                  </a:lnTo>
                  <a:lnTo>
                    <a:pt x="89" y="452"/>
                  </a:lnTo>
                  <a:lnTo>
                    <a:pt x="94" y="447"/>
                  </a:lnTo>
                  <a:lnTo>
                    <a:pt x="94" y="437"/>
                  </a:lnTo>
                  <a:lnTo>
                    <a:pt x="104" y="427"/>
                  </a:lnTo>
                  <a:lnTo>
                    <a:pt x="104" y="417"/>
                  </a:lnTo>
                  <a:lnTo>
                    <a:pt x="109" y="412"/>
                  </a:lnTo>
                  <a:lnTo>
                    <a:pt x="109" y="403"/>
                  </a:lnTo>
                  <a:lnTo>
                    <a:pt x="119" y="393"/>
                  </a:lnTo>
                  <a:lnTo>
                    <a:pt x="119" y="383"/>
                  </a:lnTo>
                  <a:lnTo>
                    <a:pt x="124" y="378"/>
                  </a:lnTo>
                  <a:lnTo>
                    <a:pt x="124" y="368"/>
                  </a:lnTo>
                  <a:lnTo>
                    <a:pt x="134" y="358"/>
                  </a:lnTo>
                  <a:lnTo>
                    <a:pt x="134" y="343"/>
                  </a:lnTo>
                  <a:lnTo>
                    <a:pt x="144" y="333"/>
                  </a:lnTo>
                  <a:lnTo>
                    <a:pt x="144" y="318"/>
                  </a:lnTo>
                  <a:lnTo>
                    <a:pt x="154" y="308"/>
                  </a:lnTo>
                  <a:lnTo>
                    <a:pt x="154" y="293"/>
                  </a:lnTo>
                  <a:lnTo>
                    <a:pt x="164" y="283"/>
                  </a:lnTo>
                  <a:lnTo>
                    <a:pt x="164" y="268"/>
                  </a:lnTo>
                  <a:lnTo>
                    <a:pt x="174" y="259"/>
                  </a:lnTo>
                  <a:lnTo>
                    <a:pt x="174" y="244"/>
                  </a:lnTo>
                  <a:lnTo>
                    <a:pt x="183" y="234"/>
                  </a:lnTo>
                  <a:lnTo>
                    <a:pt x="183" y="219"/>
                  </a:lnTo>
                  <a:lnTo>
                    <a:pt x="188" y="214"/>
                  </a:lnTo>
                  <a:lnTo>
                    <a:pt x="188" y="209"/>
                  </a:lnTo>
                  <a:lnTo>
                    <a:pt x="193" y="204"/>
                  </a:lnTo>
                  <a:lnTo>
                    <a:pt x="193" y="194"/>
                  </a:lnTo>
                  <a:lnTo>
                    <a:pt x="198" y="189"/>
                  </a:lnTo>
                  <a:lnTo>
                    <a:pt x="198" y="179"/>
                  </a:lnTo>
                  <a:lnTo>
                    <a:pt x="208" y="169"/>
                  </a:lnTo>
                  <a:lnTo>
                    <a:pt x="208" y="154"/>
                  </a:lnTo>
                  <a:lnTo>
                    <a:pt x="213" y="149"/>
                  </a:lnTo>
                  <a:lnTo>
                    <a:pt x="213" y="139"/>
                  </a:lnTo>
                  <a:lnTo>
                    <a:pt x="223" y="129"/>
                  </a:lnTo>
                  <a:lnTo>
                    <a:pt x="223" y="114"/>
                  </a:lnTo>
                  <a:lnTo>
                    <a:pt x="228" y="110"/>
                  </a:lnTo>
                  <a:lnTo>
                    <a:pt x="228" y="105"/>
                  </a:lnTo>
                  <a:lnTo>
                    <a:pt x="233" y="100"/>
                  </a:lnTo>
                  <a:lnTo>
                    <a:pt x="233" y="90"/>
                  </a:lnTo>
                  <a:lnTo>
                    <a:pt x="238" y="85"/>
                  </a:lnTo>
                  <a:lnTo>
                    <a:pt x="238" y="75"/>
                  </a:lnTo>
                  <a:lnTo>
                    <a:pt x="243" y="70"/>
                  </a:lnTo>
                  <a:lnTo>
                    <a:pt x="243" y="65"/>
                  </a:lnTo>
                  <a:lnTo>
                    <a:pt x="248" y="60"/>
                  </a:lnTo>
                  <a:lnTo>
                    <a:pt x="248" y="50"/>
                  </a:lnTo>
                  <a:lnTo>
                    <a:pt x="253" y="45"/>
                  </a:lnTo>
                  <a:lnTo>
                    <a:pt x="253" y="35"/>
                  </a:lnTo>
                  <a:lnTo>
                    <a:pt x="263" y="25"/>
                  </a:lnTo>
                  <a:lnTo>
                    <a:pt x="263" y="10"/>
                  </a:lnTo>
                  <a:lnTo>
                    <a:pt x="268" y="5"/>
                  </a:lnTo>
                  <a:lnTo>
                    <a:pt x="268" y="0"/>
                  </a:lnTo>
                </a:path>
              </a:pathLst>
            </a:custGeom>
            <a:noFill/>
            <a:ln w="19050" cmpd="sng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600" y="4402689"/>
            <a:ext cx="2760831" cy="1179048"/>
            <a:chOff x="1371600" y="4402689"/>
            <a:chExt cx="2760831" cy="1179048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371600" y="4402689"/>
              <a:ext cx="840193" cy="1179045"/>
            </a:xfrm>
            <a:custGeom>
              <a:avLst/>
              <a:gdLst/>
              <a:ahLst/>
              <a:cxnLst>
                <a:cxn ang="0">
                  <a:pos x="10" y="849"/>
                </a:cxn>
                <a:cxn ang="0">
                  <a:pos x="25" y="849"/>
                </a:cxn>
                <a:cxn ang="0">
                  <a:pos x="40" y="849"/>
                </a:cxn>
                <a:cxn ang="0">
                  <a:pos x="54" y="849"/>
                </a:cxn>
                <a:cxn ang="0">
                  <a:pos x="69" y="849"/>
                </a:cxn>
                <a:cxn ang="0">
                  <a:pos x="84" y="849"/>
                </a:cxn>
                <a:cxn ang="0">
                  <a:pos x="94" y="0"/>
                </a:cxn>
                <a:cxn ang="0">
                  <a:pos x="109" y="0"/>
                </a:cxn>
                <a:cxn ang="0">
                  <a:pos x="124" y="0"/>
                </a:cxn>
                <a:cxn ang="0">
                  <a:pos x="139" y="0"/>
                </a:cxn>
                <a:cxn ang="0">
                  <a:pos x="154" y="0"/>
                </a:cxn>
                <a:cxn ang="0">
                  <a:pos x="168" y="0"/>
                </a:cxn>
                <a:cxn ang="0">
                  <a:pos x="183" y="0"/>
                </a:cxn>
                <a:cxn ang="0">
                  <a:pos x="198" y="0"/>
                </a:cxn>
                <a:cxn ang="0">
                  <a:pos x="213" y="0"/>
                </a:cxn>
                <a:cxn ang="0">
                  <a:pos x="228" y="0"/>
                </a:cxn>
                <a:cxn ang="0">
                  <a:pos x="238" y="849"/>
                </a:cxn>
                <a:cxn ang="0">
                  <a:pos x="253" y="849"/>
                </a:cxn>
                <a:cxn ang="0">
                  <a:pos x="263" y="0"/>
                </a:cxn>
                <a:cxn ang="0">
                  <a:pos x="277" y="0"/>
                </a:cxn>
                <a:cxn ang="0">
                  <a:pos x="292" y="0"/>
                </a:cxn>
                <a:cxn ang="0">
                  <a:pos x="307" y="0"/>
                </a:cxn>
                <a:cxn ang="0">
                  <a:pos x="322" y="0"/>
                </a:cxn>
                <a:cxn ang="0">
                  <a:pos x="337" y="0"/>
                </a:cxn>
                <a:cxn ang="0">
                  <a:pos x="352" y="0"/>
                </a:cxn>
                <a:cxn ang="0">
                  <a:pos x="367" y="0"/>
                </a:cxn>
                <a:cxn ang="0">
                  <a:pos x="382" y="0"/>
                </a:cxn>
                <a:cxn ang="0">
                  <a:pos x="396" y="0"/>
                </a:cxn>
                <a:cxn ang="0">
                  <a:pos x="411" y="0"/>
                </a:cxn>
                <a:cxn ang="0">
                  <a:pos x="426" y="0"/>
                </a:cxn>
                <a:cxn ang="0">
                  <a:pos x="441" y="0"/>
                </a:cxn>
                <a:cxn ang="0">
                  <a:pos x="446" y="0"/>
                </a:cxn>
                <a:cxn ang="0">
                  <a:pos x="461" y="0"/>
                </a:cxn>
                <a:cxn ang="0">
                  <a:pos x="476" y="0"/>
                </a:cxn>
                <a:cxn ang="0">
                  <a:pos x="491" y="0"/>
                </a:cxn>
                <a:cxn ang="0">
                  <a:pos x="506" y="0"/>
                </a:cxn>
                <a:cxn ang="0">
                  <a:pos x="520" y="0"/>
                </a:cxn>
                <a:cxn ang="0">
                  <a:pos x="535" y="0"/>
                </a:cxn>
                <a:cxn ang="0">
                  <a:pos x="550" y="0"/>
                </a:cxn>
                <a:cxn ang="0">
                  <a:pos x="565" y="0"/>
                </a:cxn>
                <a:cxn ang="0">
                  <a:pos x="580" y="0"/>
                </a:cxn>
                <a:cxn ang="0">
                  <a:pos x="595" y="0"/>
                </a:cxn>
              </a:cxnLst>
              <a:rect l="0" t="0" r="r" b="b"/>
              <a:pathLst>
                <a:path w="605" h="849">
                  <a:moveTo>
                    <a:pt x="0" y="849"/>
                  </a:moveTo>
                  <a:lnTo>
                    <a:pt x="5" y="849"/>
                  </a:lnTo>
                  <a:lnTo>
                    <a:pt x="10" y="849"/>
                  </a:lnTo>
                  <a:lnTo>
                    <a:pt x="15" y="849"/>
                  </a:lnTo>
                  <a:lnTo>
                    <a:pt x="20" y="849"/>
                  </a:lnTo>
                  <a:lnTo>
                    <a:pt x="25" y="849"/>
                  </a:lnTo>
                  <a:lnTo>
                    <a:pt x="30" y="849"/>
                  </a:lnTo>
                  <a:lnTo>
                    <a:pt x="35" y="849"/>
                  </a:lnTo>
                  <a:lnTo>
                    <a:pt x="40" y="849"/>
                  </a:lnTo>
                  <a:lnTo>
                    <a:pt x="44" y="849"/>
                  </a:lnTo>
                  <a:lnTo>
                    <a:pt x="49" y="849"/>
                  </a:lnTo>
                  <a:lnTo>
                    <a:pt x="54" y="849"/>
                  </a:lnTo>
                  <a:lnTo>
                    <a:pt x="59" y="849"/>
                  </a:lnTo>
                  <a:lnTo>
                    <a:pt x="64" y="849"/>
                  </a:lnTo>
                  <a:lnTo>
                    <a:pt x="69" y="849"/>
                  </a:lnTo>
                  <a:lnTo>
                    <a:pt x="74" y="849"/>
                  </a:lnTo>
                  <a:lnTo>
                    <a:pt x="79" y="849"/>
                  </a:lnTo>
                  <a:lnTo>
                    <a:pt x="84" y="849"/>
                  </a:lnTo>
                  <a:lnTo>
                    <a:pt x="84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8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193" y="0"/>
                  </a:lnTo>
                  <a:lnTo>
                    <a:pt x="198" y="0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3" y="0"/>
                  </a:lnTo>
                  <a:lnTo>
                    <a:pt x="218" y="0"/>
                  </a:lnTo>
                  <a:lnTo>
                    <a:pt x="223" y="0"/>
                  </a:lnTo>
                  <a:lnTo>
                    <a:pt x="228" y="0"/>
                  </a:lnTo>
                  <a:lnTo>
                    <a:pt x="228" y="849"/>
                  </a:lnTo>
                  <a:lnTo>
                    <a:pt x="233" y="849"/>
                  </a:lnTo>
                  <a:lnTo>
                    <a:pt x="238" y="849"/>
                  </a:lnTo>
                  <a:lnTo>
                    <a:pt x="243" y="849"/>
                  </a:lnTo>
                  <a:lnTo>
                    <a:pt x="248" y="849"/>
                  </a:lnTo>
                  <a:lnTo>
                    <a:pt x="253" y="849"/>
                  </a:lnTo>
                  <a:lnTo>
                    <a:pt x="258" y="849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7" y="0"/>
                  </a:lnTo>
                  <a:lnTo>
                    <a:pt x="282" y="0"/>
                  </a:lnTo>
                  <a:lnTo>
                    <a:pt x="287" y="0"/>
                  </a:lnTo>
                  <a:lnTo>
                    <a:pt x="292" y="0"/>
                  </a:lnTo>
                  <a:lnTo>
                    <a:pt x="297" y="0"/>
                  </a:lnTo>
                  <a:lnTo>
                    <a:pt x="302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7" y="0"/>
                  </a:lnTo>
                  <a:lnTo>
                    <a:pt x="322" y="0"/>
                  </a:lnTo>
                  <a:lnTo>
                    <a:pt x="327" y="0"/>
                  </a:lnTo>
                  <a:lnTo>
                    <a:pt x="332" y="0"/>
                  </a:lnTo>
                  <a:lnTo>
                    <a:pt x="337" y="0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2" y="0"/>
                  </a:lnTo>
                  <a:lnTo>
                    <a:pt x="357" y="0"/>
                  </a:lnTo>
                  <a:lnTo>
                    <a:pt x="362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0"/>
                  </a:lnTo>
                  <a:lnTo>
                    <a:pt x="382" y="0"/>
                  </a:lnTo>
                  <a:lnTo>
                    <a:pt x="387" y="0"/>
                  </a:lnTo>
                  <a:lnTo>
                    <a:pt x="391" y="0"/>
                  </a:lnTo>
                  <a:lnTo>
                    <a:pt x="396" y="0"/>
                  </a:lnTo>
                  <a:lnTo>
                    <a:pt x="401" y="0"/>
                  </a:lnTo>
                  <a:lnTo>
                    <a:pt x="406" y="0"/>
                  </a:lnTo>
                  <a:lnTo>
                    <a:pt x="411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1" y="0"/>
                  </a:lnTo>
                  <a:lnTo>
                    <a:pt x="446" y="0"/>
                  </a:lnTo>
                  <a:lnTo>
                    <a:pt x="446" y="849"/>
                  </a:lnTo>
                  <a:lnTo>
                    <a:pt x="446" y="0"/>
                  </a:lnTo>
                  <a:lnTo>
                    <a:pt x="451" y="0"/>
                  </a:lnTo>
                  <a:lnTo>
                    <a:pt x="456" y="0"/>
                  </a:lnTo>
                  <a:lnTo>
                    <a:pt x="461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0"/>
                  </a:lnTo>
                  <a:lnTo>
                    <a:pt x="481" y="0"/>
                  </a:lnTo>
                  <a:lnTo>
                    <a:pt x="486" y="0"/>
                  </a:lnTo>
                  <a:lnTo>
                    <a:pt x="491" y="0"/>
                  </a:lnTo>
                  <a:lnTo>
                    <a:pt x="496" y="0"/>
                  </a:lnTo>
                  <a:lnTo>
                    <a:pt x="501" y="0"/>
                  </a:lnTo>
                  <a:lnTo>
                    <a:pt x="506" y="0"/>
                  </a:lnTo>
                  <a:lnTo>
                    <a:pt x="510" y="0"/>
                  </a:lnTo>
                  <a:lnTo>
                    <a:pt x="515" y="0"/>
                  </a:lnTo>
                  <a:lnTo>
                    <a:pt x="520" y="0"/>
                  </a:lnTo>
                  <a:lnTo>
                    <a:pt x="525" y="0"/>
                  </a:lnTo>
                  <a:lnTo>
                    <a:pt x="530" y="0"/>
                  </a:lnTo>
                  <a:lnTo>
                    <a:pt x="535" y="0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50" y="0"/>
                  </a:lnTo>
                  <a:lnTo>
                    <a:pt x="555" y="0"/>
                  </a:lnTo>
                  <a:lnTo>
                    <a:pt x="560" y="0"/>
                  </a:lnTo>
                  <a:lnTo>
                    <a:pt x="565" y="0"/>
                  </a:lnTo>
                  <a:lnTo>
                    <a:pt x="570" y="0"/>
                  </a:lnTo>
                  <a:lnTo>
                    <a:pt x="575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90" y="0"/>
                  </a:lnTo>
                  <a:lnTo>
                    <a:pt x="595" y="0"/>
                  </a:lnTo>
                  <a:lnTo>
                    <a:pt x="600" y="0"/>
                  </a:lnTo>
                  <a:lnTo>
                    <a:pt x="605" y="0"/>
                  </a:lnTo>
                </a:path>
              </a:pathLst>
            </a:custGeom>
            <a:noFill/>
            <a:ln w="19050" cmpd="sng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11791" y="4402690"/>
              <a:ext cx="831859" cy="117904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0"/>
                </a:cxn>
                <a:cxn ang="0">
                  <a:pos x="34" y="849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4" y="0"/>
                </a:cxn>
                <a:cxn ang="0">
                  <a:pos x="89" y="0"/>
                </a:cxn>
                <a:cxn ang="0">
                  <a:pos x="104" y="0"/>
                </a:cxn>
                <a:cxn ang="0">
                  <a:pos x="119" y="0"/>
                </a:cxn>
                <a:cxn ang="0">
                  <a:pos x="133" y="0"/>
                </a:cxn>
                <a:cxn ang="0">
                  <a:pos x="148" y="0"/>
                </a:cxn>
                <a:cxn ang="0">
                  <a:pos x="163" y="0"/>
                </a:cxn>
                <a:cxn ang="0">
                  <a:pos x="178" y="0"/>
                </a:cxn>
                <a:cxn ang="0">
                  <a:pos x="193" y="0"/>
                </a:cxn>
                <a:cxn ang="0">
                  <a:pos x="208" y="0"/>
                </a:cxn>
                <a:cxn ang="0">
                  <a:pos x="223" y="849"/>
                </a:cxn>
                <a:cxn ang="0">
                  <a:pos x="238" y="849"/>
                </a:cxn>
                <a:cxn ang="0">
                  <a:pos x="252" y="849"/>
                </a:cxn>
                <a:cxn ang="0">
                  <a:pos x="267" y="849"/>
                </a:cxn>
                <a:cxn ang="0">
                  <a:pos x="277" y="0"/>
                </a:cxn>
                <a:cxn ang="0">
                  <a:pos x="292" y="0"/>
                </a:cxn>
                <a:cxn ang="0">
                  <a:pos x="307" y="0"/>
                </a:cxn>
                <a:cxn ang="0">
                  <a:pos x="322" y="0"/>
                </a:cxn>
                <a:cxn ang="0">
                  <a:pos x="337" y="0"/>
                </a:cxn>
                <a:cxn ang="0">
                  <a:pos x="352" y="0"/>
                </a:cxn>
                <a:cxn ang="0">
                  <a:pos x="366" y="0"/>
                </a:cxn>
                <a:cxn ang="0">
                  <a:pos x="381" y="0"/>
                </a:cxn>
                <a:cxn ang="0">
                  <a:pos x="391" y="849"/>
                </a:cxn>
                <a:cxn ang="0">
                  <a:pos x="406" y="849"/>
                </a:cxn>
                <a:cxn ang="0">
                  <a:pos x="421" y="849"/>
                </a:cxn>
                <a:cxn ang="0">
                  <a:pos x="436" y="849"/>
                </a:cxn>
                <a:cxn ang="0">
                  <a:pos x="451" y="849"/>
                </a:cxn>
                <a:cxn ang="0">
                  <a:pos x="466" y="849"/>
                </a:cxn>
                <a:cxn ang="0">
                  <a:pos x="480" y="849"/>
                </a:cxn>
                <a:cxn ang="0">
                  <a:pos x="495" y="849"/>
                </a:cxn>
                <a:cxn ang="0">
                  <a:pos x="505" y="0"/>
                </a:cxn>
                <a:cxn ang="0">
                  <a:pos x="520" y="0"/>
                </a:cxn>
                <a:cxn ang="0">
                  <a:pos x="535" y="0"/>
                </a:cxn>
                <a:cxn ang="0">
                  <a:pos x="550" y="0"/>
                </a:cxn>
                <a:cxn ang="0">
                  <a:pos x="560" y="849"/>
                </a:cxn>
                <a:cxn ang="0">
                  <a:pos x="575" y="849"/>
                </a:cxn>
                <a:cxn ang="0">
                  <a:pos x="590" y="849"/>
                </a:cxn>
              </a:cxnLst>
              <a:rect l="0" t="0" r="r" b="b"/>
              <a:pathLst>
                <a:path w="599" h="849">
                  <a:moveTo>
                    <a:pt x="0" y="0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4" y="849"/>
                  </a:lnTo>
                  <a:lnTo>
                    <a:pt x="39" y="849"/>
                  </a:lnTo>
                  <a:lnTo>
                    <a:pt x="44" y="849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9" y="0"/>
                  </a:lnTo>
                  <a:lnTo>
                    <a:pt x="74" y="0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38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8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193" y="0"/>
                  </a:lnTo>
                  <a:lnTo>
                    <a:pt x="198" y="0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3" y="0"/>
                  </a:lnTo>
                  <a:lnTo>
                    <a:pt x="218" y="849"/>
                  </a:lnTo>
                  <a:lnTo>
                    <a:pt x="223" y="849"/>
                  </a:lnTo>
                  <a:lnTo>
                    <a:pt x="228" y="849"/>
                  </a:lnTo>
                  <a:lnTo>
                    <a:pt x="233" y="849"/>
                  </a:lnTo>
                  <a:lnTo>
                    <a:pt x="238" y="849"/>
                  </a:lnTo>
                  <a:lnTo>
                    <a:pt x="243" y="849"/>
                  </a:lnTo>
                  <a:lnTo>
                    <a:pt x="248" y="849"/>
                  </a:lnTo>
                  <a:lnTo>
                    <a:pt x="252" y="849"/>
                  </a:lnTo>
                  <a:lnTo>
                    <a:pt x="257" y="849"/>
                  </a:lnTo>
                  <a:lnTo>
                    <a:pt x="262" y="849"/>
                  </a:lnTo>
                  <a:lnTo>
                    <a:pt x="267" y="849"/>
                  </a:lnTo>
                  <a:lnTo>
                    <a:pt x="272" y="849"/>
                  </a:lnTo>
                  <a:lnTo>
                    <a:pt x="272" y="0"/>
                  </a:lnTo>
                  <a:lnTo>
                    <a:pt x="277" y="0"/>
                  </a:lnTo>
                  <a:lnTo>
                    <a:pt x="282" y="0"/>
                  </a:lnTo>
                  <a:lnTo>
                    <a:pt x="287" y="0"/>
                  </a:lnTo>
                  <a:lnTo>
                    <a:pt x="292" y="0"/>
                  </a:lnTo>
                  <a:lnTo>
                    <a:pt x="297" y="0"/>
                  </a:lnTo>
                  <a:lnTo>
                    <a:pt x="302" y="0"/>
                  </a:lnTo>
                  <a:lnTo>
                    <a:pt x="307" y="0"/>
                  </a:lnTo>
                  <a:lnTo>
                    <a:pt x="312" y="0"/>
                  </a:lnTo>
                  <a:lnTo>
                    <a:pt x="317" y="0"/>
                  </a:lnTo>
                  <a:lnTo>
                    <a:pt x="322" y="0"/>
                  </a:lnTo>
                  <a:lnTo>
                    <a:pt x="327" y="0"/>
                  </a:lnTo>
                  <a:lnTo>
                    <a:pt x="332" y="0"/>
                  </a:lnTo>
                  <a:lnTo>
                    <a:pt x="337" y="0"/>
                  </a:lnTo>
                  <a:lnTo>
                    <a:pt x="342" y="0"/>
                  </a:lnTo>
                  <a:lnTo>
                    <a:pt x="347" y="0"/>
                  </a:lnTo>
                  <a:lnTo>
                    <a:pt x="352" y="0"/>
                  </a:lnTo>
                  <a:lnTo>
                    <a:pt x="357" y="0"/>
                  </a:lnTo>
                  <a:lnTo>
                    <a:pt x="362" y="0"/>
                  </a:lnTo>
                  <a:lnTo>
                    <a:pt x="366" y="0"/>
                  </a:lnTo>
                  <a:lnTo>
                    <a:pt x="371" y="0"/>
                  </a:lnTo>
                  <a:lnTo>
                    <a:pt x="376" y="0"/>
                  </a:lnTo>
                  <a:lnTo>
                    <a:pt x="381" y="0"/>
                  </a:lnTo>
                  <a:lnTo>
                    <a:pt x="386" y="0"/>
                  </a:lnTo>
                  <a:lnTo>
                    <a:pt x="386" y="849"/>
                  </a:lnTo>
                  <a:lnTo>
                    <a:pt x="391" y="849"/>
                  </a:lnTo>
                  <a:lnTo>
                    <a:pt x="396" y="849"/>
                  </a:lnTo>
                  <a:lnTo>
                    <a:pt x="401" y="849"/>
                  </a:lnTo>
                  <a:lnTo>
                    <a:pt x="406" y="849"/>
                  </a:lnTo>
                  <a:lnTo>
                    <a:pt x="411" y="849"/>
                  </a:lnTo>
                  <a:lnTo>
                    <a:pt x="416" y="849"/>
                  </a:lnTo>
                  <a:lnTo>
                    <a:pt x="421" y="849"/>
                  </a:lnTo>
                  <a:lnTo>
                    <a:pt x="426" y="849"/>
                  </a:lnTo>
                  <a:lnTo>
                    <a:pt x="431" y="849"/>
                  </a:lnTo>
                  <a:lnTo>
                    <a:pt x="436" y="849"/>
                  </a:lnTo>
                  <a:lnTo>
                    <a:pt x="441" y="849"/>
                  </a:lnTo>
                  <a:lnTo>
                    <a:pt x="446" y="849"/>
                  </a:lnTo>
                  <a:lnTo>
                    <a:pt x="451" y="849"/>
                  </a:lnTo>
                  <a:lnTo>
                    <a:pt x="456" y="849"/>
                  </a:lnTo>
                  <a:lnTo>
                    <a:pt x="461" y="849"/>
                  </a:lnTo>
                  <a:lnTo>
                    <a:pt x="466" y="849"/>
                  </a:lnTo>
                  <a:lnTo>
                    <a:pt x="471" y="849"/>
                  </a:lnTo>
                  <a:lnTo>
                    <a:pt x="476" y="849"/>
                  </a:lnTo>
                  <a:lnTo>
                    <a:pt x="480" y="849"/>
                  </a:lnTo>
                  <a:lnTo>
                    <a:pt x="485" y="849"/>
                  </a:lnTo>
                  <a:lnTo>
                    <a:pt x="490" y="849"/>
                  </a:lnTo>
                  <a:lnTo>
                    <a:pt x="495" y="849"/>
                  </a:lnTo>
                  <a:lnTo>
                    <a:pt x="500" y="849"/>
                  </a:lnTo>
                  <a:lnTo>
                    <a:pt x="505" y="849"/>
                  </a:lnTo>
                  <a:lnTo>
                    <a:pt x="505" y="0"/>
                  </a:lnTo>
                  <a:lnTo>
                    <a:pt x="510" y="0"/>
                  </a:lnTo>
                  <a:lnTo>
                    <a:pt x="515" y="0"/>
                  </a:lnTo>
                  <a:lnTo>
                    <a:pt x="520" y="0"/>
                  </a:lnTo>
                  <a:lnTo>
                    <a:pt x="525" y="0"/>
                  </a:lnTo>
                  <a:lnTo>
                    <a:pt x="530" y="0"/>
                  </a:lnTo>
                  <a:lnTo>
                    <a:pt x="535" y="0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50" y="0"/>
                  </a:lnTo>
                  <a:lnTo>
                    <a:pt x="555" y="0"/>
                  </a:lnTo>
                  <a:lnTo>
                    <a:pt x="560" y="0"/>
                  </a:lnTo>
                  <a:lnTo>
                    <a:pt x="560" y="849"/>
                  </a:lnTo>
                  <a:lnTo>
                    <a:pt x="565" y="849"/>
                  </a:lnTo>
                  <a:lnTo>
                    <a:pt x="570" y="849"/>
                  </a:lnTo>
                  <a:lnTo>
                    <a:pt x="575" y="849"/>
                  </a:lnTo>
                  <a:lnTo>
                    <a:pt x="580" y="849"/>
                  </a:lnTo>
                  <a:lnTo>
                    <a:pt x="585" y="849"/>
                  </a:lnTo>
                  <a:lnTo>
                    <a:pt x="590" y="849"/>
                  </a:lnTo>
                  <a:lnTo>
                    <a:pt x="595" y="849"/>
                  </a:lnTo>
                  <a:lnTo>
                    <a:pt x="599" y="849"/>
                  </a:lnTo>
                </a:path>
              </a:pathLst>
            </a:custGeom>
            <a:noFill/>
            <a:ln w="19050" cmpd="sng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043649" y="4402690"/>
              <a:ext cx="840192" cy="1179046"/>
            </a:xfrm>
            <a:custGeom>
              <a:avLst/>
              <a:gdLst/>
              <a:ahLst/>
              <a:cxnLst>
                <a:cxn ang="0">
                  <a:pos x="10" y="849"/>
                </a:cxn>
                <a:cxn ang="0">
                  <a:pos x="25" y="849"/>
                </a:cxn>
                <a:cxn ang="0">
                  <a:pos x="40" y="849"/>
                </a:cxn>
                <a:cxn ang="0">
                  <a:pos x="55" y="849"/>
                </a:cxn>
                <a:cxn ang="0">
                  <a:pos x="70" y="849"/>
                </a:cxn>
                <a:cxn ang="0">
                  <a:pos x="85" y="849"/>
                </a:cxn>
                <a:cxn ang="0">
                  <a:pos x="100" y="849"/>
                </a:cxn>
                <a:cxn ang="0">
                  <a:pos x="114" y="849"/>
                </a:cxn>
                <a:cxn ang="0">
                  <a:pos x="129" y="849"/>
                </a:cxn>
                <a:cxn ang="0">
                  <a:pos x="139" y="0"/>
                </a:cxn>
                <a:cxn ang="0">
                  <a:pos x="149" y="849"/>
                </a:cxn>
                <a:cxn ang="0">
                  <a:pos x="164" y="849"/>
                </a:cxn>
                <a:cxn ang="0">
                  <a:pos x="179" y="849"/>
                </a:cxn>
                <a:cxn ang="0">
                  <a:pos x="194" y="849"/>
                </a:cxn>
                <a:cxn ang="0">
                  <a:pos x="209" y="849"/>
                </a:cxn>
                <a:cxn ang="0">
                  <a:pos x="224" y="849"/>
                </a:cxn>
                <a:cxn ang="0">
                  <a:pos x="238" y="849"/>
                </a:cxn>
                <a:cxn ang="0">
                  <a:pos x="253" y="849"/>
                </a:cxn>
                <a:cxn ang="0">
                  <a:pos x="268" y="849"/>
                </a:cxn>
                <a:cxn ang="0">
                  <a:pos x="283" y="849"/>
                </a:cxn>
                <a:cxn ang="0">
                  <a:pos x="298" y="849"/>
                </a:cxn>
                <a:cxn ang="0">
                  <a:pos x="313" y="849"/>
                </a:cxn>
                <a:cxn ang="0">
                  <a:pos x="328" y="849"/>
                </a:cxn>
                <a:cxn ang="0">
                  <a:pos x="338" y="0"/>
                </a:cxn>
                <a:cxn ang="0">
                  <a:pos x="347" y="849"/>
                </a:cxn>
                <a:cxn ang="0">
                  <a:pos x="362" y="849"/>
                </a:cxn>
                <a:cxn ang="0">
                  <a:pos x="377" y="849"/>
                </a:cxn>
                <a:cxn ang="0">
                  <a:pos x="392" y="849"/>
                </a:cxn>
                <a:cxn ang="0">
                  <a:pos x="407" y="849"/>
                </a:cxn>
                <a:cxn ang="0">
                  <a:pos x="422" y="849"/>
                </a:cxn>
                <a:cxn ang="0">
                  <a:pos x="437" y="849"/>
                </a:cxn>
                <a:cxn ang="0">
                  <a:pos x="452" y="849"/>
                </a:cxn>
                <a:cxn ang="0">
                  <a:pos x="466" y="849"/>
                </a:cxn>
                <a:cxn ang="0">
                  <a:pos x="481" y="849"/>
                </a:cxn>
                <a:cxn ang="0">
                  <a:pos x="496" y="849"/>
                </a:cxn>
                <a:cxn ang="0">
                  <a:pos x="511" y="849"/>
                </a:cxn>
                <a:cxn ang="0">
                  <a:pos x="526" y="0"/>
                </a:cxn>
                <a:cxn ang="0">
                  <a:pos x="541" y="0"/>
                </a:cxn>
                <a:cxn ang="0">
                  <a:pos x="551" y="849"/>
                </a:cxn>
                <a:cxn ang="0">
                  <a:pos x="566" y="849"/>
                </a:cxn>
                <a:cxn ang="0">
                  <a:pos x="580" y="849"/>
                </a:cxn>
                <a:cxn ang="0">
                  <a:pos x="595" y="849"/>
                </a:cxn>
              </a:cxnLst>
              <a:rect l="0" t="0" r="r" b="b"/>
              <a:pathLst>
                <a:path w="605" h="849">
                  <a:moveTo>
                    <a:pt x="0" y="849"/>
                  </a:moveTo>
                  <a:lnTo>
                    <a:pt x="5" y="849"/>
                  </a:lnTo>
                  <a:lnTo>
                    <a:pt x="10" y="849"/>
                  </a:lnTo>
                  <a:lnTo>
                    <a:pt x="15" y="849"/>
                  </a:lnTo>
                  <a:lnTo>
                    <a:pt x="20" y="849"/>
                  </a:lnTo>
                  <a:lnTo>
                    <a:pt x="25" y="849"/>
                  </a:lnTo>
                  <a:lnTo>
                    <a:pt x="30" y="849"/>
                  </a:lnTo>
                  <a:lnTo>
                    <a:pt x="35" y="849"/>
                  </a:lnTo>
                  <a:lnTo>
                    <a:pt x="40" y="849"/>
                  </a:lnTo>
                  <a:lnTo>
                    <a:pt x="45" y="849"/>
                  </a:lnTo>
                  <a:lnTo>
                    <a:pt x="50" y="849"/>
                  </a:lnTo>
                  <a:lnTo>
                    <a:pt x="55" y="849"/>
                  </a:lnTo>
                  <a:lnTo>
                    <a:pt x="60" y="849"/>
                  </a:lnTo>
                  <a:lnTo>
                    <a:pt x="65" y="849"/>
                  </a:lnTo>
                  <a:lnTo>
                    <a:pt x="70" y="849"/>
                  </a:lnTo>
                  <a:lnTo>
                    <a:pt x="75" y="849"/>
                  </a:lnTo>
                  <a:lnTo>
                    <a:pt x="80" y="849"/>
                  </a:lnTo>
                  <a:lnTo>
                    <a:pt x="85" y="849"/>
                  </a:lnTo>
                  <a:lnTo>
                    <a:pt x="90" y="849"/>
                  </a:lnTo>
                  <a:lnTo>
                    <a:pt x="95" y="849"/>
                  </a:lnTo>
                  <a:lnTo>
                    <a:pt x="100" y="849"/>
                  </a:lnTo>
                  <a:lnTo>
                    <a:pt x="105" y="849"/>
                  </a:lnTo>
                  <a:lnTo>
                    <a:pt x="110" y="849"/>
                  </a:lnTo>
                  <a:lnTo>
                    <a:pt x="114" y="849"/>
                  </a:lnTo>
                  <a:lnTo>
                    <a:pt x="119" y="849"/>
                  </a:lnTo>
                  <a:lnTo>
                    <a:pt x="124" y="849"/>
                  </a:lnTo>
                  <a:lnTo>
                    <a:pt x="129" y="849"/>
                  </a:lnTo>
                  <a:lnTo>
                    <a:pt x="134" y="849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4" y="849"/>
                  </a:lnTo>
                  <a:lnTo>
                    <a:pt x="149" y="849"/>
                  </a:lnTo>
                  <a:lnTo>
                    <a:pt x="154" y="849"/>
                  </a:lnTo>
                  <a:lnTo>
                    <a:pt x="159" y="849"/>
                  </a:lnTo>
                  <a:lnTo>
                    <a:pt x="164" y="849"/>
                  </a:lnTo>
                  <a:lnTo>
                    <a:pt x="169" y="849"/>
                  </a:lnTo>
                  <a:lnTo>
                    <a:pt x="174" y="849"/>
                  </a:lnTo>
                  <a:lnTo>
                    <a:pt x="179" y="849"/>
                  </a:lnTo>
                  <a:lnTo>
                    <a:pt x="184" y="849"/>
                  </a:lnTo>
                  <a:lnTo>
                    <a:pt x="189" y="849"/>
                  </a:lnTo>
                  <a:lnTo>
                    <a:pt x="194" y="849"/>
                  </a:lnTo>
                  <a:lnTo>
                    <a:pt x="199" y="849"/>
                  </a:lnTo>
                  <a:lnTo>
                    <a:pt x="204" y="849"/>
                  </a:lnTo>
                  <a:lnTo>
                    <a:pt x="209" y="849"/>
                  </a:lnTo>
                  <a:lnTo>
                    <a:pt x="214" y="849"/>
                  </a:lnTo>
                  <a:lnTo>
                    <a:pt x="219" y="849"/>
                  </a:lnTo>
                  <a:lnTo>
                    <a:pt x="224" y="849"/>
                  </a:lnTo>
                  <a:lnTo>
                    <a:pt x="228" y="849"/>
                  </a:lnTo>
                  <a:lnTo>
                    <a:pt x="233" y="849"/>
                  </a:lnTo>
                  <a:lnTo>
                    <a:pt x="238" y="849"/>
                  </a:lnTo>
                  <a:lnTo>
                    <a:pt x="243" y="849"/>
                  </a:lnTo>
                  <a:lnTo>
                    <a:pt x="248" y="849"/>
                  </a:lnTo>
                  <a:lnTo>
                    <a:pt x="253" y="849"/>
                  </a:lnTo>
                  <a:lnTo>
                    <a:pt x="258" y="849"/>
                  </a:lnTo>
                  <a:lnTo>
                    <a:pt x="263" y="849"/>
                  </a:lnTo>
                  <a:lnTo>
                    <a:pt x="268" y="849"/>
                  </a:lnTo>
                  <a:lnTo>
                    <a:pt x="273" y="849"/>
                  </a:lnTo>
                  <a:lnTo>
                    <a:pt x="278" y="849"/>
                  </a:lnTo>
                  <a:lnTo>
                    <a:pt x="283" y="849"/>
                  </a:lnTo>
                  <a:lnTo>
                    <a:pt x="288" y="849"/>
                  </a:lnTo>
                  <a:lnTo>
                    <a:pt x="293" y="849"/>
                  </a:lnTo>
                  <a:lnTo>
                    <a:pt x="298" y="849"/>
                  </a:lnTo>
                  <a:lnTo>
                    <a:pt x="303" y="849"/>
                  </a:lnTo>
                  <a:lnTo>
                    <a:pt x="308" y="849"/>
                  </a:lnTo>
                  <a:lnTo>
                    <a:pt x="313" y="849"/>
                  </a:lnTo>
                  <a:lnTo>
                    <a:pt x="318" y="849"/>
                  </a:lnTo>
                  <a:lnTo>
                    <a:pt x="323" y="849"/>
                  </a:lnTo>
                  <a:lnTo>
                    <a:pt x="328" y="849"/>
                  </a:lnTo>
                  <a:lnTo>
                    <a:pt x="333" y="849"/>
                  </a:lnTo>
                  <a:lnTo>
                    <a:pt x="338" y="849"/>
                  </a:lnTo>
                  <a:lnTo>
                    <a:pt x="338" y="0"/>
                  </a:lnTo>
                  <a:lnTo>
                    <a:pt x="338" y="849"/>
                  </a:lnTo>
                  <a:lnTo>
                    <a:pt x="343" y="849"/>
                  </a:lnTo>
                  <a:lnTo>
                    <a:pt x="347" y="849"/>
                  </a:lnTo>
                  <a:lnTo>
                    <a:pt x="352" y="849"/>
                  </a:lnTo>
                  <a:lnTo>
                    <a:pt x="357" y="849"/>
                  </a:lnTo>
                  <a:lnTo>
                    <a:pt x="362" y="849"/>
                  </a:lnTo>
                  <a:lnTo>
                    <a:pt x="367" y="849"/>
                  </a:lnTo>
                  <a:lnTo>
                    <a:pt x="372" y="849"/>
                  </a:lnTo>
                  <a:lnTo>
                    <a:pt x="377" y="849"/>
                  </a:lnTo>
                  <a:lnTo>
                    <a:pt x="382" y="849"/>
                  </a:lnTo>
                  <a:lnTo>
                    <a:pt x="387" y="849"/>
                  </a:lnTo>
                  <a:lnTo>
                    <a:pt x="392" y="849"/>
                  </a:lnTo>
                  <a:lnTo>
                    <a:pt x="397" y="849"/>
                  </a:lnTo>
                  <a:lnTo>
                    <a:pt x="402" y="849"/>
                  </a:lnTo>
                  <a:lnTo>
                    <a:pt x="407" y="849"/>
                  </a:lnTo>
                  <a:lnTo>
                    <a:pt x="412" y="849"/>
                  </a:lnTo>
                  <a:lnTo>
                    <a:pt x="417" y="849"/>
                  </a:lnTo>
                  <a:lnTo>
                    <a:pt x="422" y="849"/>
                  </a:lnTo>
                  <a:lnTo>
                    <a:pt x="427" y="849"/>
                  </a:lnTo>
                  <a:lnTo>
                    <a:pt x="432" y="849"/>
                  </a:lnTo>
                  <a:lnTo>
                    <a:pt x="437" y="849"/>
                  </a:lnTo>
                  <a:lnTo>
                    <a:pt x="442" y="849"/>
                  </a:lnTo>
                  <a:lnTo>
                    <a:pt x="447" y="849"/>
                  </a:lnTo>
                  <a:lnTo>
                    <a:pt x="452" y="849"/>
                  </a:lnTo>
                  <a:lnTo>
                    <a:pt x="457" y="849"/>
                  </a:lnTo>
                  <a:lnTo>
                    <a:pt x="461" y="849"/>
                  </a:lnTo>
                  <a:lnTo>
                    <a:pt x="466" y="849"/>
                  </a:lnTo>
                  <a:lnTo>
                    <a:pt x="471" y="849"/>
                  </a:lnTo>
                  <a:lnTo>
                    <a:pt x="476" y="849"/>
                  </a:lnTo>
                  <a:lnTo>
                    <a:pt x="481" y="849"/>
                  </a:lnTo>
                  <a:lnTo>
                    <a:pt x="486" y="849"/>
                  </a:lnTo>
                  <a:lnTo>
                    <a:pt x="491" y="849"/>
                  </a:lnTo>
                  <a:lnTo>
                    <a:pt x="496" y="849"/>
                  </a:lnTo>
                  <a:lnTo>
                    <a:pt x="501" y="849"/>
                  </a:lnTo>
                  <a:lnTo>
                    <a:pt x="506" y="849"/>
                  </a:lnTo>
                  <a:lnTo>
                    <a:pt x="511" y="849"/>
                  </a:lnTo>
                  <a:lnTo>
                    <a:pt x="516" y="849"/>
                  </a:lnTo>
                  <a:lnTo>
                    <a:pt x="521" y="849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0"/>
                  </a:lnTo>
                  <a:lnTo>
                    <a:pt x="546" y="0"/>
                  </a:lnTo>
                  <a:lnTo>
                    <a:pt x="551" y="0"/>
                  </a:lnTo>
                  <a:lnTo>
                    <a:pt x="551" y="849"/>
                  </a:lnTo>
                  <a:lnTo>
                    <a:pt x="556" y="849"/>
                  </a:lnTo>
                  <a:lnTo>
                    <a:pt x="561" y="849"/>
                  </a:lnTo>
                  <a:lnTo>
                    <a:pt x="566" y="849"/>
                  </a:lnTo>
                  <a:lnTo>
                    <a:pt x="571" y="849"/>
                  </a:lnTo>
                  <a:lnTo>
                    <a:pt x="575" y="849"/>
                  </a:lnTo>
                  <a:lnTo>
                    <a:pt x="580" y="849"/>
                  </a:lnTo>
                  <a:lnTo>
                    <a:pt x="585" y="849"/>
                  </a:lnTo>
                  <a:lnTo>
                    <a:pt x="590" y="849"/>
                  </a:lnTo>
                  <a:lnTo>
                    <a:pt x="595" y="849"/>
                  </a:lnTo>
                  <a:lnTo>
                    <a:pt x="600" y="849"/>
                  </a:lnTo>
                  <a:lnTo>
                    <a:pt x="605" y="849"/>
                  </a:lnTo>
                </a:path>
              </a:pathLst>
            </a:custGeom>
            <a:noFill/>
            <a:ln w="19050" cmpd="sng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883846" y="4402691"/>
              <a:ext cx="248585" cy="1179046"/>
            </a:xfrm>
            <a:custGeom>
              <a:avLst/>
              <a:gdLst/>
              <a:ahLst/>
              <a:cxnLst>
                <a:cxn ang="0">
                  <a:pos x="0" y="849"/>
                </a:cxn>
                <a:cxn ang="0">
                  <a:pos x="5" y="849"/>
                </a:cxn>
                <a:cxn ang="0">
                  <a:pos x="10" y="849"/>
                </a:cxn>
                <a:cxn ang="0">
                  <a:pos x="15" y="849"/>
                </a:cxn>
                <a:cxn ang="0">
                  <a:pos x="20" y="849"/>
                </a:cxn>
                <a:cxn ang="0">
                  <a:pos x="25" y="849"/>
                </a:cxn>
                <a:cxn ang="0">
                  <a:pos x="30" y="849"/>
                </a:cxn>
                <a:cxn ang="0">
                  <a:pos x="35" y="849"/>
                </a:cxn>
                <a:cxn ang="0">
                  <a:pos x="40" y="849"/>
                </a:cxn>
                <a:cxn ang="0">
                  <a:pos x="45" y="849"/>
                </a:cxn>
                <a:cxn ang="0">
                  <a:pos x="50" y="849"/>
                </a:cxn>
                <a:cxn ang="0">
                  <a:pos x="55" y="849"/>
                </a:cxn>
                <a:cxn ang="0">
                  <a:pos x="60" y="849"/>
                </a:cxn>
                <a:cxn ang="0">
                  <a:pos x="65" y="849"/>
                </a:cxn>
                <a:cxn ang="0">
                  <a:pos x="70" y="849"/>
                </a:cxn>
                <a:cxn ang="0">
                  <a:pos x="75" y="849"/>
                </a:cxn>
                <a:cxn ang="0">
                  <a:pos x="80" y="849"/>
                </a:cxn>
                <a:cxn ang="0">
                  <a:pos x="85" y="849"/>
                </a:cxn>
                <a:cxn ang="0">
                  <a:pos x="89" y="849"/>
                </a:cxn>
                <a:cxn ang="0">
                  <a:pos x="94" y="849"/>
                </a:cxn>
                <a:cxn ang="0">
                  <a:pos x="94" y="0"/>
                </a:cxn>
                <a:cxn ang="0">
                  <a:pos x="99" y="0"/>
                </a:cxn>
                <a:cxn ang="0">
                  <a:pos x="104" y="0"/>
                </a:cxn>
                <a:cxn ang="0">
                  <a:pos x="109" y="0"/>
                </a:cxn>
                <a:cxn ang="0">
                  <a:pos x="114" y="0"/>
                </a:cxn>
                <a:cxn ang="0">
                  <a:pos x="119" y="0"/>
                </a:cxn>
                <a:cxn ang="0">
                  <a:pos x="124" y="0"/>
                </a:cxn>
                <a:cxn ang="0">
                  <a:pos x="129" y="0"/>
                </a:cxn>
                <a:cxn ang="0">
                  <a:pos x="134" y="0"/>
                </a:cxn>
                <a:cxn ang="0">
                  <a:pos x="139" y="0"/>
                </a:cxn>
                <a:cxn ang="0">
                  <a:pos x="144" y="0"/>
                </a:cxn>
                <a:cxn ang="0">
                  <a:pos x="149" y="0"/>
                </a:cxn>
                <a:cxn ang="0">
                  <a:pos x="154" y="0"/>
                </a:cxn>
                <a:cxn ang="0">
                  <a:pos x="159" y="0"/>
                </a:cxn>
                <a:cxn ang="0">
                  <a:pos x="164" y="0"/>
                </a:cxn>
                <a:cxn ang="0">
                  <a:pos x="169" y="0"/>
                </a:cxn>
                <a:cxn ang="0">
                  <a:pos x="174" y="0"/>
                </a:cxn>
                <a:cxn ang="0">
                  <a:pos x="179" y="0"/>
                </a:cxn>
              </a:cxnLst>
              <a:rect l="0" t="0" r="r" b="b"/>
              <a:pathLst>
                <a:path w="179" h="849">
                  <a:moveTo>
                    <a:pt x="0" y="849"/>
                  </a:moveTo>
                  <a:lnTo>
                    <a:pt x="5" y="849"/>
                  </a:lnTo>
                  <a:lnTo>
                    <a:pt x="10" y="849"/>
                  </a:lnTo>
                  <a:lnTo>
                    <a:pt x="15" y="849"/>
                  </a:lnTo>
                  <a:lnTo>
                    <a:pt x="20" y="849"/>
                  </a:lnTo>
                  <a:lnTo>
                    <a:pt x="25" y="849"/>
                  </a:lnTo>
                  <a:lnTo>
                    <a:pt x="30" y="849"/>
                  </a:lnTo>
                  <a:lnTo>
                    <a:pt x="35" y="849"/>
                  </a:lnTo>
                  <a:lnTo>
                    <a:pt x="40" y="849"/>
                  </a:lnTo>
                  <a:lnTo>
                    <a:pt x="45" y="849"/>
                  </a:lnTo>
                  <a:lnTo>
                    <a:pt x="50" y="849"/>
                  </a:lnTo>
                  <a:lnTo>
                    <a:pt x="55" y="849"/>
                  </a:lnTo>
                  <a:lnTo>
                    <a:pt x="60" y="849"/>
                  </a:lnTo>
                  <a:lnTo>
                    <a:pt x="65" y="849"/>
                  </a:lnTo>
                  <a:lnTo>
                    <a:pt x="70" y="849"/>
                  </a:lnTo>
                  <a:lnTo>
                    <a:pt x="75" y="849"/>
                  </a:lnTo>
                  <a:lnTo>
                    <a:pt x="80" y="849"/>
                  </a:lnTo>
                  <a:lnTo>
                    <a:pt x="85" y="849"/>
                  </a:lnTo>
                  <a:lnTo>
                    <a:pt x="89" y="849"/>
                  </a:lnTo>
                  <a:lnTo>
                    <a:pt x="94" y="849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4" y="0"/>
                  </a:lnTo>
                  <a:lnTo>
                    <a:pt x="179" y="0"/>
                  </a:lnTo>
                </a:path>
              </a:pathLst>
            </a:custGeom>
            <a:noFill/>
            <a:ln w="19050" cmpd="sng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6652" y="1978967"/>
            <a:ext cx="237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ircuit dynamics</a:t>
            </a:r>
            <a:endParaRPr lang="en-US" sz="2400" i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3586" y="3261955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400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witching frequency (</a:t>
            </a:r>
            <a:r>
              <a:rPr lang="en-US" sz="2400" i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baseline="-250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pwm</a:t>
            </a:r>
            <a:r>
              <a:rPr lang="en-US" sz="24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6216" y="4495800"/>
            <a:ext cx="3453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duty cycle resolution (</a:t>
            </a:r>
            <a:r>
              <a:rPr lang="en-US" sz="2400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400" i="1" baseline="-25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400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8297" y="260098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10…20</a:t>
            </a:r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60047" y="388620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100…500</a:t>
            </a:r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 rot="5400000">
            <a:off x="5731737" y="2672090"/>
            <a:ext cx="685800" cy="370820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Striped Right Arrow 31"/>
          <p:cNvSpPr/>
          <p:nvPr/>
        </p:nvSpPr>
        <p:spPr>
          <a:xfrm rot="5400000">
            <a:off x="5721557" y="3967490"/>
            <a:ext cx="685800" cy="370820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4164" y="5577840"/>
            <a:ext cx="702436" cy="746760"/>
            <a:chOff x="2574164" y="5577840"/>
            <a:chExt cx="702436" cy="74676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578608" y="5581737"/>
              <a:ext cx="0" cy="457200"/>
            </a:xfrm>
            <a:prstGeom prst="line">
              <a:avLst/>
            </a:prstGeom>
            <a:ln w="952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16936" y="5577840"/>
              <a:ext cx="0" cy="457200"/>
            </a:xfrm>
            <a:prstGeom prst="line">
              <a:avLst/>
            </a:prstGeom>
            <a:ln w="952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78608" y="5943600"/>
              <a:ext cx="338328" cy="0"/>
            </a:xfrm>
            <a:prstGeom prst="straightConnector1">
              <a:avLst/>
            </a:prstGeom>
            <a:ln w="9525">
              <a:solidFill>
                <a:schemeClr val="accent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74164" y="5924490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2000" b="0" i="1" baseline="-25000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pwm</a:t>
              </a:r>
              <a:endParaRPr lang="en-US" sz="2000" b="0" i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Discrete mode - Selecting </a:t>
            </a:r>
            <a:r>
              <a:rPr lang="en-US" sz="2400" dirty="0">
                <a:solidFill>
                  <a:schemeClr val="accent4"/>
                </a:solidFill>
              </a:rPr>
              <a:t>the </a:t>
            </a:r>
            <a:r>
              <a:rPr lang="en-US" sz="2400" dirty="0" smtClean="0">
                <a:solidFill>
                  <a:schemeClr val="accent4"/>
                </a:solidFill>
              </a:rPr>
              <a:t>integration </a:t>
            </a:r>
            <a:r>
              <a:rPr lang="en-US" sz="2400" dirty="0">
                <a:solidFill>
                  <a:schemeClr val="accent4"/>
                </a:solidFill>
              </a:rPr>
              <a:t>step size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371600" y="3810000"/>
            <a:ext cx="2743200" cy="2743200"/>
            <a:chOff x="3350895" y="3886200"/>
            <a:chExt cx="2743200" cy="2743200"/>
          </a:xfrm>
        </p:grpSpPr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3350895" y="3886200"/>
              <a:ext cx="2743200" cy="27432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350895" y="5334000"/>
              <a:ext cx="64008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3360420" y="4725925"/>
              <a:ext cx="1216152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4158996" y="4613149"/>
              <a:ext cx="1435608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855464" y="5334000"/>
              <a:ext cx="100584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413248" y="4899660"/>
              <a:ext cx="868680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959352" y="5349240"/>
              <a:ext cx="0" cy="64008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861304" y="5349240"/>
              <a:ext cx="0" cy="64008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3966844" y="5922264"/>
              <a:ext cx="1892808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495800" y="5885688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1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2400" b="0" i="1" baseline="-25000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pwm</a:t>
              </a:r>
              <a:endParaRPr lang="en-US" sz="2400" b="0" i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52600" y="5020056"/>
            <a:ext cx="2133600" cy="811327"/>
            <a:chOff x="1752600" y="5020056"/>
            <a:chExt cx="2133600" cy="811327"/>
          </a:xfrm>
        </p:grpSpPr>
        <p:sp>
          <p:nvSpPr>
            <p:cNvPr id="100" name="TextBox 99"/>
            <p:cNvSpPr txBox="1"/>
            <p:nvPr/>
          </p:nvSpPr>
          <p:spPr>
            <a:xfrm>
              <a:off x="2240280" y="5020056"/>
              <a:ext cx="403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1" dirty="0" err="1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2000" b="0" i="1" baseline="-25000" dirty="0" err="1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 sz="2000" b="0" i="1" baseline="-25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981200" y="5400496"/>
              <a:ext cx="1905000" cy="430887"/>
              <a:chOff x="1981200" y="5629096"/>
              <a:chExt cx="1905000" cy="430887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20574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336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2098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2860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622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9812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2352606" y="5629096"/>
                <a:ext cx="11881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………..</a:t>
                </a:r>
                <a:endParaRPr lang="en-US" sz="2200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35814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6576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7338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8100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8862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505200" y="5760720"/>
                <a:ext cx="0" cy="18288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2133600" y="5257800"/>
              <a:ext cx="0" cy="27432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209800" y="5257800"/>
              <a:ext cx="0" cy="27432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752600" y="5410200"/>
              <a:ext cx="381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209800" y="5410200"/>
              <a:ext cx="381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724912" y="5257800"/>
            <a:ext cx="341760" cy="473262"/>
            <a:chOff x="2724912" y="5257800"/>
            <a:chExt cx="341760" cy="473262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2895600" y="5257800"/>
              <a:ext cx="0" cy="13716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724912" y="5330952"/>
              <a:ext cx="3417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?</a:t>
              </a:r>
              <a:endPara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8" grpId="0"/>
      <p:bldP spid="29" grpId="0"/>
      <p:bldP spid="6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Power inverter example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threephase_power_inverter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002" t="23849" r="3746" b="8395"/>
          <a:stretch/>
        </p:blipFill>
        <p:spPr>
          <a:xfrm>
            <a:off x="1649782" y="1741179"/>
            <a:ext cx="5692035" cy="39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02" t="23849" r="3746" b="8395"/>
          <a:stretch/>
        </p:blipFill>
        <p:spPr>
          <a:xfrm>
            <a:off x="4739710" y="1432572"/>
            <a:ext cx="3794690" cy="2606028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 smtClean="0">
                <a:solidFill>
                  <a:schemeClr val="accent4"/>
                </a:solidFill>
              </a:rPr>
              <a:t>Power inverter example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edit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bench_threephase_power_inverter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49954"/>
              </p:ext>
            </p:extLst>
          </p:nvPr>
        </p:nvGraphicFramePr>
        <p:xfrm>
          <a:off x="731520" y="2651760"/>
          <a:ext cx="51206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56032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Simulation Mode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Normalized Time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Continuous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Continuous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Ideal Switches</a:t>
                      </a:r>
                      <a:endParaRPr lang="en-US" sz="12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0.279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Discrete</a:t>
                      </a:r>
                    </a:p>
                    <a:p>
                      <a:pPr algn="ctr"/>
                      <a:r>
                        <a:rPr lang="en-US" sz="1200" b="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sz="1200" b="0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12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1e-06, Normal Mode</a:t>
                      </a:r>
                      <a:endParaRPr lang="en-US" sz="12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0.285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Discrete</a:t>
                      </a:r>
                    </a:p>
                    <a:p>
                      <a:pPr algn="ctr"/>
                      <a:r>
                        <a:rPr lang="en-US" sz="1200" b="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sz="1200" b="0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12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1e-06, Accelerator Mode</a:t>
                      </a:r>
                      <a:endParaRPr lang="en-US" sz="12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0.071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 smtClean="0"/>
              <a:t>Model fidelity vs. simulation speed</a:t>
            </a:r>
          </a:p>
          <a:p>
            <a:pPr>
              <a:buSzPct val="100000"/>
            </a:pPr>
            <a:r>
              <a:rPr lang="en-US" dirty="0" smtClean="0"/>
              <a:t>SimPowerSystems simulation modes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Inter-machine oscillation example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Matrix converter example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Power </a:t>
            </a:r>
            <a:r>
              <a:rPr lang="en-US" dirty="0"/>
              <a:t>inverter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8"/>
          <p:cNvSpPr>
            <a:spLocks/>
          </p:cNvSpPr>
          <p:nvPr/>
        </p:nvSpPr>
        <p:spPr bwMode="auto">
          <a:xfrm>
            <a:off x="2139674" y="1883621"/>
            <a:ext cx="4268543" cy="3061114"/>
          </a:xfrm>
          <a:custGeom>
            <a:avLst/>
            <a:gdLst/>
            <a:ahLst/>
            <a:cxnLst>
              <a:cxn ang="0">
                <a:pos x="2609" y="1871"/>
              </a:cxn>
              <a:cxn ang="0">
                <a:pos x="0" y="1871"/>
              </a:cxn>
              <a:cxn ang="0">
                <a:pos x="0" y="0"/>
              </a:cxn>
            </a:cxnLst>
            <a:rect l="0" t="0" r="r" b="b"/>
            <a:pathLst>
              <a:path w="2609" h="1871">
                <a:moveTo>
                  <a:pt x="2609" y="1871"/>
                </a:moveTo>
                <a:lnTo>
                  <a:pt x="0" y="1871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068379" y="5555487"/>
            <a:ext cx="6888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Configure your model to balance the trade-off between</a:t>
            </a:r>
            <a:b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simulation speed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fidelity based on the goals of your simulation </a:t>
            </a:r>
            <a:endParaRPr lang="de-DE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 rot="16200000">
            <a:off x="1144340" y="3264408"/>
            <a:ext cx="164592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Computation </a:t>
            </a:r>
            <a:r>
              <a:rPr lang="en-US" sz="1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982284" y="4953000"/>
            <a:ext cx="256032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200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Complexity &amp; Detail</a:t>
            </a:r>
          </a:p>
        </p:txBody>
      </p:sp>
      <p:sp>
        <p:nvSpPr>
          <p:cNvPr id="44" name="Ellipse 43"/>
          <p:cNvSpPr/>
          <p:nvPr/>
        </p:nvSpPr>
        <p:spPr>
          <a:xfrm>
            <a:off x="4829372" y="3962400"/>
            <a:ext cx="1554480" cy="731520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de-DE" sz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Averaged</a:t>
            </a:r>
            <a: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Voltage</a:t>
            </a:r>
            <a:endParaRPr lang="de-DE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5771204" y="3072384"/>
            <a:ext cx="1554480" cy="73152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High Frequency</a:t>
            </a:r>
            <a:b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Switching</a:t>
            </a:r>
          </a:p>
        </p:txBody>
      </p:sp>
      <p:sp>
        <p:nvSpPr>
          <p:cNvPr id="37" name="Arc 14"/>
          <p:cNvSpPr>
            <a:spLocks/>
          </p:cNvSpPr>
          <p:nvPr/>
        </p:nvSpPr>
        <p:spPr bwMode="auto">
          <a:xfrm rot="5400000">
            <a:off x="2002922" y="651650"/>
            <a:ext cx="4361800" cy="4013314"/>
          </a:xfrm>
          <a:custGeom>
            <a:avLst/>
            <a:gdLst>
              <a:gd name="G0" fmla="+- 0 0 0"/>
              <a:gd name="G1" fmla="+- 18965 0 0"/>
              <a:gd name="G2" fmla="+- 21600 0 0"/>
              <a:gd name="T0" fmla="*/ 10340 w 20691"/>
              <a:gd name="T1" fmla="*/ 0 h 18965"/>
              <a:gd name="T2" fmla="*/ 20691 w 20691"/>
              <a:gd name="T3" fmla="*/ 12764 h 18965"/>
              <a:gd name="T4" fmla="*/ 0 w 20691"/>
              <a:gd name="T5" fmla="*/ 18965 h 18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1" h="18965" fill="none" extrusionOk="0">
                <a:moveTo>
                  <a:pt x="10339" y="0"/>
                </a:moveTo>
                <a:cubicBezTo>
                  <a:pt x="15336" y="2725"/>
                  <a:pt x="19056" y="7311"/>
                  <a:pt x="20690" y="12764"/>
                </a:cubicBezTo>
              </a:path>
              <a:path w="20691" h="18965" stroke="0" extrusionOk="0">
                <a:moveTo>
                  <a:pt x="10339" y="0"/>
                </a:moveTo>
                <a:cubicBezTo>
                  <a:pt x="15336" y="2725"/>
                  <a:pt x="19056" y="7311"/>
                  <a:pt x="20690" y="12764"/>
                </a:cubicBezTo>
                <a:lnTo>
                  <a:pt x="0" y="1896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5000">
                <a:schemeClr val="tx2"/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Arc 15"/>
          <p:cNvSpPr>
            <a:spLocks/>
          </p:cNvSpPr>
          <p:nvPr/>
        </p:nvSpPr>
        <p:spPr bwMode="auto">
          <a:xfrm rot="5400000">
            <a:off x="1845858" y="484769"/>
            <a:ext cx="4338895" cy="3978957"/>
          </a:xfrm>
          <a:custGeom>
            <a:avLst/>
            <a:gdLst>
              <a:gd name="G0" fmla="+- 0 0 0"/>
              <a:gd name="G1" fmla="+- 18812 0 0"/>
              <a:gd name="G2" fmla="+- 21600 0 0"/>
              <a:gd name="T0" fmla="*/ 10614 w 20575"/>
              <a:gd name="T1" fmla="*/ 0 h 18812"/>
              <a:gd name="T2" fmla="*/ 20575 w 20575"/>
              <a:gd name="T3" fmla="*/ 12238 h 18812"/>
              <a:gd name="T4" fmla="*/ 0 w 20575"/>
              <a:gd name="T5" fmla="*/ 18812 h 18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75" h="18812" fill="none" extrusionOk="0">
                <a:moveTo>
                  <a:pt x="10614" y="-1"/>
                </a:moveTo>
                <a:cubicBezTo>
                  <a:pt x="15359" y="2676"/>
                  <a:pt x="18917" y="7048"/>
                  <a:pt x="20575" y="12237"/>
                </a:cubicBezTo>
              </a:path>
              <a:path w="20575" h="18812" stroke="0" extrusionOk="0">
                <a:moveTo>
                  <a:pt x="10614" y="-1"/>
                </a:moveTo>
                <a:cubicBezTo>
                  <a:pt x="15359" y="2676"/>
                  <a:pt x="18917" y="7048"/>
                  <a:pt x="20575" y="12237"/>
                </a:cubicBezTo>
                <a:lnTo>
                  <a:pt x="0" y="18812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 rot="15300000">
            <a:off x="3037886" y="4544568"/>
            <a:ext cx="536636" cy="464648"/>
          </a:xfrm>
          <a:custGeom>
            <a:avLst/>
            <a:gdLst/>
            <a:ahLst/>
            <a:cxnLst>
              <a:cxn ang="0">
                <a:pos x="113" y="284"/>
              </a:cxn>
              <a:cxn ang="0">
                <a:pos x="0" y="284"/>
              </a:cxn>
              <a:cxn ang="0">
                <a:pos x="164" y="0"/>
              </a:cxn>
              <a:cxn ang="0">
                <a:pos x="328" y="284"/>
              </a:cxn>
              <a:cxn ang="0">
                <a:pos x="226" y="284"/>
              </a:cxn>
            </a:cxnLst>
            <a:rect l="0" t="0" r="r" b="b"/>
            <a:pathLst>
              <a:path w="328" h="284">
                <a:moveTo>
                  <a:pt x="113" y="284"/>
                </a:moveTo>
                <a:lnTo>
                  <a:pt x="0" y="284"/>
                </a:lnTo>
                <a:lnTo>
                  <a:pt x="164" y="0"/>
                </a:lnTo>
                <a:lnTo>
                  <a:pt x="328" y="284"/>
                </a:lnTo>
                <a:lnTo>
                  <a:pt x="226" y="284"/>
                </a:lnTo>
              </a:path>
            </a:pathLst>
          </a:custGeom>
          <a:solidFill>
            <a:schemeClr val="tx2"/>
          </a:solidFill>
          <a:ln w="1905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545386" y="1459468"/>
            <a:ext cx="38554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Computation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vs. Model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Complexity</a:t>
            </a:r>
            <a:endParaRPr lang="de-DE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284036" y="3438144"/>
            <a:ext cx="1554480" cy="731520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Abstract</a:t>
            </a:r>
            <a:b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Loads</a:t>
            </a:r>
            <a:endParaRPr lang="de-DE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 rot="1800000">
            <a:off x="5934456" y="2185416"/>
            <a:ext cx="536636" cy="464648"/>
          </a:xfrm>
          <a:custGeom>
            <a:avLst/>
            <a:gdLst/>
            <a:ahLst/>
            <a:cxnLst>
              <a:cxn ang="0">
                <a:pos x="113" y="284"/>
              </a:cxn>
              <a:cxn ang="0">
                <a:pos x="0" y="284"/>
              </a:cxn>
              <a:cxn ang="0">
                <a:pos x="164" y="0"/>
              </a:cxn>
              <a:cxn ang="0">
                <a:pos x="328" y="284"/>
              </a:cxn>
              <a:cxn ang="0">
                <a:pos x="226" y="284"/>
              </a:cxn>
            </a:cxnLst>
            <a:rect l="0" t="0" r="r" b="b"/>
            <a:pathLst>
              <a:path w="328" h="284">
                <a:moveTo>
                  <a:pt x="113" y="284"/>
                </a:moveTo>
                <a:lnTo>
                  <a:pt x="0" y="284"/>
                </a:lnTo>
                <a:lnTo>
                  <a:pt x="164" y="0"/>
                </a:lnTo>
                <a:lnTo>
                  <a:pt x="328" y="284"/>
                </a:lnTo>
                <a:lnTo>
                  <a:pt x="226" y="284"/>
                </a:lnTo>
              </a:path>
            </a:pathLst>
          </a:custGeom>
          <a:solidFill>
            <a:schemeClr val="accent4"/>
          </a:solidFill>
          <a:ln w="19050" cmpd="sng">
            <a:solidFill>
              <a:schemeClr val="accent4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2162372" y="3840480"/>
            <a:ext cx="1554480" cy="731520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de-DE" sz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Phasor</a:t>
            </a:r>
            <a: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de-DE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4015556" y="2798064"/>
            <a:ext cx="1554480" cy="73152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de-DE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Realistic</a:t>
            </a:r>
            <a: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Loads</a:t>
            </a:r>
            <a:endParaRPr lang="de-DE" sz="12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4417892" y="1935480"/>
            <a:ext cx="1554480" cy="73152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Nonlinear</a:t>
            </a:r>
          </a:p>
          <a:p>
            <a:pPr algn="ctr"/>
            <a: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Power</a:t>
            </a:r>
          </a:p>
          <a:p>
            <a:pPr algn="ctr"/>
            <a:r>
              <a:rPr lang="de-DE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Electronics</a:t>
            </a:r>
          </a:p>
        </p:txBody>
      </p:sp>
      <p:sp>
        <p:nvSpPr>
          <p:cNvPr id="36" name="Arc 13"/>
          <p:cNvSpPr>
            <a:spLocks/>
          </p:cNvSpPr>
          <p:nvPr/>
        </p:nvSpPr>
        <p:spPr bwMode="auto">
          <a:xfrm rot="5400000">
            <a:off x="1962912" y="477012"/>
            <a:ext cx="4623816" cy="4279392"/>
          </a:xfrm>
          <a:custGeom>
            <a:avLst/>
            <a:gdLst>
              <a:gd name="G0" fmla="+- 0 0 0"/>
              <a:gd name="G1" fmla="+- 20175 0 0"/>
              <a:gd name="G2" fmla="+- 21600 0 0"/>
              <a:gd name="T0" fmla="*/ 7716 w 21600"/>
              <a:gd name="T1" fmla="*/ 0 h 20175"/>
              <a:gd name="T2" fmla="*/ 21600 w 21600"/>
              <a:gd name="T3" fmla="*/ 20175 h 20175"/>
              <a:gd name="T4" fmla="*/ 0 w 21600"/>
              <a:gd name="T5" fmla="*/ 20175 h 20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175" fill="none" extrusionOk="0">
                <a:moveTo>
                  <a:pt x="7715" y="0"/>
                </a:moveTo>
                <a:cubicBezTo>
                  <a:pt x="16077" y="3198"/>
                  <a:pt x="21600" y="11222"/>
                  <a:pt x="21600" y="20175"/>
                </a:cubicBezTo>
              </a:path>
              <a:path w="21600" h="20175" stroke="0" extrusionOk="0">
                <a:moveTo>
                  <a:pt x="7715" y="0"/>
                </a:moveTo>
                <a:cubicBezTo>
                  <a:pt x="16077" y="3198"/>
                  <a:pt x="21600" y="11222"/>
                  <a:pt x="21600" y="20175"/>
                </a:cubicBezTo>
                <a:lnTo>
                  <a:pt x="0" y="20175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84" name="Titel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fidelity vs. simulation </a:t>
            </a:r>
            <a:r>
              <a:rPr lang="en-US" dirty="0"/>
              <a:t>s</a:t>
            </a:r>
            <a:r>
              <a:rPr lang="en-US" dirty="0" smtClean="0"/>
              <a:t>peed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0209" t="23857" r="3927" b="9149"/>
          <a:stretch/>
        </p:blipFill>
        <p:spPr>
          <a:xfrm>
            <a:off x="944873" y="1376787"/>
            <a:ext cx="4998727" cy="31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68" y="1011936"/>
            <a:ext cx="2125980" cy="25694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29000"/>
            <a:ext cx="2125980" cy="2569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SimPowerSystems simulation modes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632" t="11247" r="18092" b="48615"/>
          <a:stretch/>
        </p:blipFill>
        <p:spPr>
          <a:xfrm>
            <a:off x="1005805" y="3718578"/>
            <a:ext cx="3672826" cy="176782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TextBox 9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edit </a:t>
            </a:r>
            <a:r>
              <a:rPr lang="en-US" sz="200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_simulation_modes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998237" y="1600200"/>
            <a:ext cx="3672826" cy="2118378"/>
          </a:xfrm>
          <a:prstGeom prst="triangle">
            <a:avLst>
              <a:gd name="adj" fmla="val 13693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5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SimPowerSystems simulation </a:t>
            </a:r>
            <a:r>
              <a:rPr lang="en-US" dirty="0" smtClean="0"/>
              <a:t>modes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Inter-machine oscillation example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inter_machine_oscillation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88" t="24883" r="2657" b="7299"/>
          <a:stretch/>
        </p:blipFill>
        <p:spPr>
          <a:xfrm>
            <a:off x="990600" y="1600200"/>
            <a:ext cx="7086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Inter-machine oscillation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1"/>
            <a:ext cx="3962400" cy="4648199"/>
          </a:xfrm>
        </p:spPr>
        <p:txBody>
          <a:bodyPr/>
          <a:lstStyle/>
          <a:p>
            <a:pPr>
              <a:buSzPct val="100000"/>
            </a:pP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When there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is 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no active 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control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, the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frequency will drop when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the load 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R2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is connected</a:t>
            </a:r>
          </a:p>
          <a:p>
            <a:pPr>
              <a:buSzPct val="100000"/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This will result in the phasor model results becoming increasingly inaccurate the further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the frequency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moves away from nominal</a:t>
            </a:r>
          </a:p>
          <a:p>
            <a:pPr>
              <a:buSzPct val="100000"/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active </a:t>
            </a:r>
            <a:r>
              <a:rPr lang="en-US" altLang="en-US" sz="1800" b="1" dirty="0" smtClean="0">
                <a:solidFill>
                  <a:schemeClr val="accent5">
                    <a:lumMod val="50000"/>
                  </a:schemeClr>
                </a:solidFill>
              </a:rPr>
              <a:t>control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*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is in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place,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</a:rPr>
              <a:t>then the phasor simulation method is very effective for fast, credible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</a:rPr>
              <a:t>results </a:t>
            </a:r>
            <a:r>
              <a:rPr lang="en-US" altLang="en-US" sz="14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altLang="en-US" sz="1400" dirty="0" smtClean="0">
                <a:solidFill>
                  <a:schemeClr val="accent5">
                    <a:lumMod val="50000"/>
                  </a:schemeClr>
                </a:solidFill>
              </a:rPr>
              <a:t>Note: in this example voltage regulators </a:t>
            </a:r>
            <a:r>
              <a:rPr lang="en-US" altLang="en-US" sz="1400" dirty="0">
                <a:solidFill>
                  <a:schemeClr val="accent5">
                    <a:lumMod val="50000"/>
                  </a:schemeClr>
                </a:solidFill>
              </a:rPr>
              <a:t>were excluded for </a:t>
            </a:r>
            <a:r>
              <a:rPr lang="en-US" altLang="en-US" sz="1400" dirty="0" smtClean="0">
                <a:solidFill>
                  <a:schemeClr val="accent5">
                    <a:lumMod val="50000"/>
                  </a:schemeClr>
                </a:solidFill>
              </a:rPr>
              <a:t>clarity)</a:t>
            </a:r>
            <a:endParaRPr lang="en-US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2" y="1530482"/>
            <a:ext cx="3178328" cy="2383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2" y="3940854"/>
            <a:ext cx="3178328" cy="23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88" t="24883" r="2657" b="7299"/>
          <a:stretch/>
        </p:blipFill>
        <p:spPr>
          <a:xfrm>
            <a:off x="4343400" y="1524000"/>
            <a:ext cx="4251956" cy="246888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Inter-machine oscillation example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04923"/>
              </p:ext>
            </p:extLst>
          </p:nvPr>
        </p:nvGraphicFramePr>
        <p:xfrm>
          <a:off x="731520" y="3200400"/>
          <a:ext cx="51206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56032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Simulation Mode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Normalized Time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Continuous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0.788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Discrete</a:t>
                      </a:r>
                    </a:p>
                    <a:p>
                      <a:pPr algn="ctr"/>
                      <a:r>
                        <a:rPr lang="en-US" sz="1200" b="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sz="1200" b="0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12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1e-04</a:t>
                      </a:r>
                      <a:endParaRPr lang="en-US" sz="12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Phasor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0.034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edit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bench_inter_machine_oscillation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511" t="23714" r="5319" b="6571"/>
          <a:stretch/>
        </p:blipFill>
        <p:spPr>
          <a:xfrm>
            <a:off x="1607833" y="1607777"/>
            <a:ext cx="5554967" cy="4183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Matrix </a:t>
            </a:r>
            <a:r>
              <a:rPr lang="en-US" sz="2400" dirty="0" smtClean="0">
                <a:solidFill>
                  <a:schemeClr val="accent4"/>
                </a:solidFill>
              </a:rPr>
              <a:t>converter example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1" y="4114800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Phasor mode is not supported for systems with power electronic devices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threephase_matrix_converter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511" t="23714" r="5319" b="6571"/>
          <a:stretch/>
        </p:blipFill>
        <p:spPr>
          <a:xfrm>
            <a:off x="4648200" y="1630651"/>
            <a:ext cx="3703311" cy="2788949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SimPowerSystems simulation modes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</a:rPr>
              <a:t>Matrix converter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19638"/>
              </p:ext>
            </p:extLst>
          </p:nvPr>
        </p:nvGraphicFramePr>
        <p:xfrm>
          <a:off x="731520" y="3694176"/>
          <a:ext cx="768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560320"/>
                <a:gridCol w="256032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Simulation Mode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Normalized Time</a:t>
                      </a:r>
                    </a:p>
                    <a:p>
                      <a:pPr algn="ctr"/>
                      <a:r>
                        <a:rPr lang="en-US" sz="1600" dirty="0" smtClean="0"/>
                        <a:t>(Normal Mode)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Normalized Time</a:t>
                      </a:r>
                    </a:p>
                    <a:p>
                      <a:pPr algn="ctr"/>
                      <a:r>
                        <a:rPr lang="en-US" sz="1600" dirty="0" smtClean="0"/>
                        <a:t>(Accelerator Mode)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Continuous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0.220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Discrete</a:t>
                      </a:r>
                    </a:p>
                    <a:p>
                      <a:pPr algn="ctr"/>
                      <a:r>
                        <a:rPr lang="en-US" sz="12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sz="1200" baseline="-2500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2.5e-06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0.128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0.024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" y="5943600"/>
            <a:ext cx="8321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edit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bench_threephase_matrix_converter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4024</TotalTime>
  <Words>285</Words>
  <Application>Microsoft Office PowerPoint</Application>
  <PresentationFormat>On-screen Show (4:3)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Wingdings</vt:lpstr>
      <vt:lpstr>MW_Public</vt:lpstr>
      <vt:lpstr>SimPowerSystems Hands-on Workshop: Modeling and Simulation of Electrical Power Systems with SimPowerSystemsTM</vt:lpstr>
      <vt:lpstr>Outline</vt:lpstr>
      <vt:lpstr>Model fidelity vs. simulation speed</vt:lpstr>
      <vt:lpstr>SimPowerSystems simulation modes</vt:lpstr>
      <vt:lpstr>SimPowerSystems simulation modes Inter-machine oscillation example</vt:lpstr>
      <vt:lpstr>SimPowerSystems simulation modes Inter-machine oscillation example</vt:lpstr>
      <vt:lpstr>SimPowerSystems simulation modes Inter-machine oscillation example</vt:lpstr>
      <vt:lpstr>SimPowerSystems simulation modes Matrix converter example</vt:lpstr>
      <vt:lpstr>SimPowerSystems simulation modes Matrix converter example</vt:lpstr>
      <vt:lpstr>SimPowerSystems simulation modes Discrete mode - Selecting the integration step size</vt:lpstr>
      <vt:lpstr>SimPowerSystems simulation modes Power inverter example</vt:lpstr>
      <vt:lpstr>SimPowerSystems simulation modes Power inverter example</vt:lpstr>
      <vt:lpstr>PowerPoint Presentation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Electrical Power Systems with SimPowerSystemsTM</dc:title>
  <dc:creator>Carlos Osorio</dc:creator>
  <cp:keywords>Version 14.0</cp:keywords>
  <cp:lastModifiedBy>David Meissner</cp:lastModifiedBy>
  <cp:revision>265</cp:revision>
  <dcterms:created xsi:type="dcterms:W3CDTF">2014-05-22T14:16:42Z</dcterms:created>
  <dcterms:modified xsi:type="dcterms:W3CDTF">2014-09-17T20:20:47Z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