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4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>
      <p:cViewPr varScale="1">
        <p:scale>
          <a:sx n="103" d="100"/>
          <a:sy n="103" d="100"/>
        </p:scale>
        <p:origin x="-73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Relationship Id="rId14" Type="http://schemas.openxmlformats.org/officeDocument/2006/relationships/customXml" Target="../customXml/item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2013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3750" y="1600200"/>
            <a:ext cx="8077200" cy="4648200"/>
          </a:xfrm>
        </p:spPr>
        <p:txBody>
          <a:bodyPr/>
          <a:lstStyle/>
          <a:p>
            <a:r>
              <a:rPr lang="en-US" dirty="0" smtClean="0"/>
              <a:t>Initial and Tuned use </a:t>
            </a:r>
            <a:r>
              <a:rPr lang="en-US" dirty="0" err="1" smtClean="0"/>
              <a:t>phasor</a:t>
            </a:r>
            <a:r>
              <a:rPr lang="en-US" dirty="0" smtClean="0"/>
              <a:t> mode</a:t>
            </a:r>
          </a:p>
          <a:p>
            <a:r>
              <a:rPr lang="en-US" dirty="0" smtClean="0"/>
              <a:t>Detailed uses discrete</a:t>
            </a:r>
          </a:p>
          <a:p>
            <a:r>
              <a:rPr lang="en-US" dirty="0" smtClean="0"/>
              <a:t>Integrated Drive</a:t>
            </a:r>
            <a:br>
              <a:rPr lang="en-US" dirty="0" smtClean="0"/>
            </a:br>
            <a:r>
              <a:rPr lang="en-US" dirty="0" smtClean="0"/>
              <a:t>runs in </a:t>
            </a:r>
            <a:r>
              <a:rPr lang="en-US" dirty="0" err="1" smtClean="0"/>
              <a:t>phasor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others must use</a:t>
            </a:r>
            <a:br>
              <a:rPr lang="en-US" dirty="0" smtClean="0"/>
            </a:br>
            <a:r>
              <a:rPr lang="en-US" dirty="0" smtClean="0"/>
              <a:t>discrete mode</a:t>
            </a:r>
            <a:endParaRPr lang="en-US" dirty="0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57" y="2441362"/>
            <a:ext cx="3933067" cy="4196028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Power Network</a:t>
            </a:r>
            <a:br>
              <a:rPr lang="en-US" dirty="0" smtClean="0"/>
            </a:br>
            <a:r>
              <a:rPr lang="en-US" sz="2400" dirty="0" smtClean="0"/>
              <a:t>Variants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72" y="2954372"/>
            <a:ext cx="989283" cy="3395339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Bogen 9"/>
          <p:cNvSpPr/>
          <p:nvPr/>
        </p:nvSpPr>
        <p:spPr>
          <a:xfrm rot="10800000" flipH="1" flipV="1">
            <a:off x="7118518" y="2904461"/>
            <a:ext cx="722488" cy="345926"/>
          </a:xfrm>
          <a:prstGeom prst="arc">
            <a:avLst>
              <a:gd name="adj1" fmla="val 10800000"/>
              <a:gd name="adj2" fmla="val 0"/>
            </a:avLst>
          </a:prstGeom>
          <a:ln w="38100">
            <a:solidFill>
              <a:srgbClr val="A50021"/>
            </a:solidFill>
            <a:headEnd type="triangle" w="med" len="med"/>
            <a:tailEnd type="triangl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190" y="1877611"/>
            <a:ext cx="885796" cy="792554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Bogen 11"/>
          <p:cNvSpPr/>
          <p:nvPr/>
        </p:nvSpPr>
        <p:spPr>
          <a:xfrm rot="5400000" flipV="1">
            <a:off x="6339153" y="2562461"/>
            <a:ext cx="684000" cy="345926"/>
          </a:xfrm>
          <a:prstGeom prst="arc">
            <a:avLst>
              <a:gd name="adj1" fmla="val 10800000"/>
              <a:gd name="adj2" fmla="val 0"/>
            </a:avLst>
          </a:prstGeom>
          <a:ln w="38100">
            <a:solidFill>
              <a:srgbClr val="336699"/>
            </a:solidFill>
            <a:headEnd type="triangle" w="med" len="med"/>
            <a:tailEnd type="triangl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122" y="4590322"/>
            <a:ext cx="1102658" cy="1129001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55"/>
          <a:stretch/>
        </p:blipFill>
        <p:spPr bwMode="auto">
          <a:xfrm>
            <a:off x="1504111" y="4611018"/>
            <a:ext cx="1106975" cy="1108305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6" b="31478"/>
          <a:stretch/>
        </p:blipFill>
        <p:spPr bwMode="auto">
          <a:xfrm>
            <a:off x="310730" y="4590322"/>
            <a:ext cx="1106975" cy="1222131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Bogen 7"/>
          <p:cNvSpPr/>
          <p:nvPr/>
        </p:nvSpPr>
        <p:spPr>
          <a:xfrm rot="10800000" flipH="1" flipV="1">
            <a:off x="1152855" y="4611018"/>
            <a:ext cx="576000" cy="345926"/>
          </a:xfrm>
          <a:prstGeom prst="arc">
            <a:avLst>
              <a:gd name="adj1" fmla="val 10800000"/>
              <a:gd name="adj2" fmla="val 0"/>
            </a:avLst>
          </a:prstGeom>
          <a:ln w="38100">
            <a:solidFill>
              <a:srgbClr val="006600"/>
            </a:solidFill>
            <a:headEnd type="triangle" w="med" len="med"/>
            <a:tailEnd type="triangl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/>
          <p:cNvSpPr/>
          <p:nvPr/>
        </p:nvSpPr>
        <p:spPr>
          <a:xfrm rot="10800000" flipH="1" flipV="1">
            <a:off x="2323087" y="4590322"/>
            <a:ext cx="576000" cy="345926"/>
          </a:xfrm>
          <a:prstGeom prst="arc">
            <a:avLst>
              <a:gd name="adj1" fmla="val 10800000"/>
              <a:gd name="adj2" fmla="val 0"/>
            </a:avLst>
          </a:prstGeom>
          <a:ln w="38100">
            <a:solidFill>
              <a:srgbClr val="006600"/>
            </a:solidFill>
            <a:headEnd type="triangle" w="med" len="med"/>
            <a:tailEnd type="triangl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0800000" flipH="1" flipV="1">
            <a:off x="3642601" y="4590322"/>
            <a:ext cx="576000" cy="345926"/>
          </a:xfrm>
          <a:prstGeom prst="arc">
            <a:avLst>
              <a:gd name="adj1" fmla="val 10800000"/>
              <a:gd name="adj2" fmla="val 0"/>
            </a:avLst>
          </a:prstGeom>
          <a:ln w="38100">
            <a:solidFill>
              <a:srgbClr val="006600"/>
            </a:solidFill>
            <a:headEnd type="triangle" w="med" len="med"/>
            <a:tailEnd type="triangl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1448135" y="5539671"/>
            <a:ext cx="1252988" cy="345602"/>
          </a:xfrm>
          <a:custGeom>
            <a:avLst/>
            <a:gdLst>
              <a:gd name="connsiteX0" fmla="*/ 225910 w 1043491"/>
              <a:gd name="connsiteY0" fmla="*/ 0 h 161365"/>
              <a:gd name="connsiteX1" fmla="*/ 806823 w 1043491"/>
              <a:gd name="connsiteY1" fmla="*/ 0 h 161365"/>
              <a:gd name="connsiteX2" fmla="*/ 1043491 w 1043491"/>
              <a:gd name="connsiteY2" fmla="*/ 161365 h 161365"/>
              <a:gd name="connsiteX3" fmla="*/ 0 w 1043491"/>
              <a:gd name="connsiteY3" fmla="*/ 161365 h 161365"/>
              <a:gd name="connsiteX4" fmla="*/ 225910 w 1043491"/>
              <a:gd name="connsiteY4" fmla="*/ 0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491" h="161365">
                <a:moveTo>
                  <a:pt x="225910" y="0"/>
                </a:moveTo>
                <a:lnTo>
                  <a:pt x="806823" y="0"/>
                </a:lnTo>
                <a:lnTo>
                  <a:pt x="1043491" y="161365"/>
                </a:lnTo>
                <a:lnTo>
                  <a:pt x="0" y="161365"/>
                </a:lnTo>
                <a:lnTo>
                  <a:pt x="225910" y="0"/>
                </a:lnTo>
                <a:close/>
              </a:path>
            </a:pathLst>
          </a:custGeom>
          <a:gradFill flip="none" rotWithShape="1">
            <a:gsLst>
              <a:gs pos="0">
                <a:srgbClr val="777777">
                  <a:alpha val="10196"/>
                </a:srgbClr>
              </a:gs>
              <a:gs pos="100000">
                <a:srgbClr val="969696">
                  <a:alpha val="40000"/>
                </a:srgbClr>
              </a:gs>
            </a:gsLst>
            <a:lin ang="540000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54" y="5894282"/>
            <a:ext cx="874036" cy="903105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44" y="5894282"/>
            <a:ext cx="874036" cy="910857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Bogen 19"/>
          <p:cNvSpPr/>
          <p:nvPr/>
        </p:nvSpPr>
        <p:spPr>
          <a:xfrm rot="10800000" flipH="1" flipV="1">
            <a:off x="1786628" y="5910637"/>
            <a:ext cx="576000" cy="345926"/>
          </a:xfrm>
          <a:prstGeom prst="arc">
            <a:avLst>
              <a:gd name="adj1" fmla="val 10800000"/>
              <a:gd name="adj2" fmla="val 0"/>
            </a:avLst>
          </a:prstGeom>
          <a:ln w="38100">
            <a:solidFill>
              <a:srgbClr val="006600"/>
            </a:solidFill>
            <a:headEnd type="triangle" w="med" len="med"/>
            <a:tailEnd type="triangl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7608472" y="2611390"/>
            <a:ext cx="1252988" cy="345602"/>
          </a:xfrm>
          <a:custGeom>
            <a:avLst/>
            <a:gdLst>
              <a:gd name="connsiteX0" fmla="*/ 225910 w 1043491"/>
              <a:gd name="connsiteY0" fmla="*/ 0 h 161365"/>
              <a:gd name="connsiteX1" fmla="*/ 806823 w 1043491"/>
              <a:gd name="connsiteY1" fmla="*/ 0 h 161365"/>
              <a:gd name="connsiteX2" fmla="*/ 1043491 w 1043491"/>
              <a:gd name="connsiteY2" fmla="*/ 161365 h 161365"/>
              <a:gd name="connsiteX3" fmla="*/ 0 w 1043491"/>
              <a:gd name="connsiteY3" fmla="*/ 161365 h 161365"/>
              <a:gd name="connsiteX4" fmla="*/ 225910 w 1043491"/>
              <a:gd name="connsiteY4" fmla="*/ 0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491" h="161365">
                <a:moveTo>
                  <a:pt x="225910" y="0"/>
                </a:moveTo>
                <a:lnTo>
                  <a:pt x="806823" y="0"/>
                </a:lnTo>
                <a:lnTo>
                  <a:pt x="1043491" y="161365"/>
                </a:lnTo>
                <a:lnTo>
                  <a:pt x="0" y="161365"/>
                </a:lnTo>
                <a:lnTo>
                  <a:pt x="225910" y="0"/>
                </a:lnTo>
                <a:close/>
              </a:path>
            </a:pathLst>
          </a:custGeom>
          <a:gradFill flip="none" rotWithShape="1">
            <a:gsLst>
              <a:gs pos="0">
                <a:srgbClr val="777777">
                  <a:alpha val="10196"/>
                </a:srgbClr>
              </a:gs>
              <a:gs pos="100000">
                <a:srgbClr val="969696">
                  <a:alpha val="40000"/>
                </a:srgbClr>
              </a:gs>
            </a:gsLst>
            <a:lin ang="540000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t="51088" r="5189"/>
          <a:stretch/>
        </p:blipFill>
        <p:spPr bwMode="auto">
          <a:xfrm>
            <a:off x="8268343" y="2102985"/>
            <a:ext cx="681776" cy="503112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5191" b="51087"/>
          <a:stretch/>
        </p:blipFill>
        <p:spPr bwMode="auto">
          <a:xfrm>
            <a:off x="7518406" y="2102985"/>
            <a:ext cx="681775" cy="503113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Bogen 23"/>
          <p:cNvSpPr/>
          <p:nvPr/>
        </p:nvSpPr>
        <p:spPr>
          <a:xfrm rot="10800000" flipH="1" flipV="1">
            <a:off x="7928404" y="2011866"/>
            <a:ext cx="545766" cy="261312"/>
          </a:xfrm>
          <a:prstGeom prst="arc">
            <a:avLst>
              <a:gd name="adj1" fmla="val 10800000"/>
              <a:gd name="adj2" fmla="val 0"/>
            </a:avLst>
          </a:prstGeom>
          <a:ln w="38100">
            <a:solidFill>
              <a:srgbClr val="A50021"/>
            </a:solidFill>
            <a:headEnd type="triangle" w="med" len="med"/>
            <a:tailEnd type="triangl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38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  <p:bldP spid="9" grpId="0" animBg="1"/>
      <p:bldP spid="16" grpId="0" animBg="1"/>
      <p:bldP spid="2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Power Network</a:t>
            </a:r>
            <a:br>
              <a:rPr lang="en-US" dirty="0"/>
            </a:br>
            <a:r>
              <a:rPr lang="en-US" sz="2400" dirty="0" smtClean="0"/>
              <a:t>Variant with </a:t>
            </a:r>
            <a:r>
              <a:rPr lang="en-US" sz="2400" dirty="0" err="1" smtClean="0"/>
              <a:t>Cycloconverter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cyclcoconverter</a:t>
            </a:r>
            <a:r>
              <a:rPr lang="en-US" dirty="0" smtClean="0"/>
              <a:t> variant is used,</a:t>
            </a:r>
            <a:br>
              <a:rPr lang="en-US" dirty="0" smtClean="0"/>
            </a:br>
            <a:r>
              <a:rPr lang="en-US" dirty="0" smtClean="0"/>
              <a:t>use abstract version for TRU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57" y="2441362"/>
            <a:ext cx="3933067" cy="4193027"/>
          </a:xfrm>
          <a:prstGeom prst="rect">
            <a:avLst/>
          </a:prstGeom>
          <a:noFill/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bgerundetes Rechteck 3"/>
          <p:cNvSpPr/>
          <p:nvPr/>
        </p:nvSpPr>
        <p:spPr>
          <a:xfrm>
            <a:off x="3988588" y="4998721"/>
            <a:ext cx="1132052" cy="198120"/>
          </a:xfrm>
          <a:prstGeom prst="roundRect">
            <a:avLst/>
          </a:prstGeom>
          <a:noFill/>
          <a:ln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664960" y="3738879"/>
            <a:ext cx="558800" cy="158417"/>
          </a:xfrm>
          <a:prstGeom prst="roundRect">
            <a:avLst/>
          </a:prstGeom>
          <a:noFill/>
          <a:ln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3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SharedContentType xmlns="Microsoft.SharePoint.Taxonomy.ContentTypeSync" SourceId="e7c50fe4-4c86-4d33-a0d3-ad29cfb7378a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B94EEF47D42499A62120CC90E0AB3" ma:contentTypeVersion="14" ma:contentTypeDescription="Create a new document." ma:contentTypeScope="" ma:versionID="e706cd362d7e41030bb8c72a7c62a9d5">
  <xsd:schema xmlns:xsd="http://www.w3.org/2001/XMLSchema" xmlns:xs="http://www.w3.org/2001/XMLSchema" xmlns:p="http://schemas.microsoft.com/office/2006/metadata/properties" xmlns:ns2="5c85acdc-a394-4ae0-8c72-fb4a95b3d573" targetNamespace="http://schemas.microsoft.com/office/2006/metadata/properties" ma:root="true" ma:fieldsID="55e2521e7df4d5c11309cefaa7c01562" ns2:_="">
    <xsd:import namespace="5c85acdc-a394-4ae0-8c72-fb4a95b3d5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5acdc-a394-4ae0-8c72-fb4a95b3d5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c85acdc-a394-4ae0-8c72-fb4a95b3d573">FV3TYEPWNNQC-24-56545</_dlc_DocId>
    <_dlc_DocIdUrl xmlns="5c85acdc-a394-4ae0-8c72-fb4a95b3d573">
      <Url>http://sharepoint/marketing/product/da/physmod/ecl/_layouts/15/DocIdRedir.aspx?ID=FV3TYEPWNNQC-24-56545</Url>
      <Description>FV3TYEPWNNQC-24-56545</Description>
    </_dlc_DocIdUrl>
  </documentManagement>
</p:properties>
</file>

<file path=customXml/itemProps1.xml><?xml version="1.0" encoding="utf-8"?>
<ds:datastoreItem xmlns:ds="http://schemas.openxmlformats.org/officeDocument/2006/customXml" ds:itemID="{CC93FCFB-8A8D-4560-9FB4-9F3A6CE843D7}"/>
</file>

<file path=customXml/itemProps2.xml><?xml version="1.0" encoding="utf-8"?>
<ds:datastoreItem xmlns:ds="http://schemas.openxmlformats.org/officeDocument/2006/customXml" ds:itemID="{B7C524BD-D903-457D-9ADD-5E72C31D2A89}"/>
</file>

<file path=customXml/itemProps3.xml><?xml version="1.0" encoding="utf-8"?>
<ds:datastoreItem xmlns:ds="http://schemas.openxmlformats.org/officeDocument/2006/customXml" ds:itemID="{5F429B09-1464-4DBE-90BC-74CA045EDA00}"/>
</file>

<file path=customXml/itemProps4.xml><?xml version="1.0" encoding="utf-8"?>
<ds:datastoreItem xmlns:ds="http://schemas.openxmlformats.org/officeDocument/2006/customXml" ds:itemID="{7B4CE82F-69A4-4149-870E-3181F92E16CA}"/>
</file>

<file path=customXml/itemProps5.xml><?xml version="1.0" encoding="utf-8"?>
<ds:datastoreItem xmlns:ds="http://schemas.openxmlformats.org/officeDocument/2006/customXml" ds:itemID="{ACF40BBB-81D4-4586-B38B-9107EF1EE57F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Blank</vt:lpstr>
      <vt:lpstr>Aircraft Power Network Variants</vt:lpstr>
      <vt:lpstr>Aircraft Power Network Variant with Cycloconverter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Power Network Variants</dc:title>
  <dc:creator>Steve Miller</dc:creator>
  <cp:keywords>Version 13.0</cp:keywords>
  <cp:lastModifiedBy>Steve Miller</cp:lastModifiedBy>
  <cp:revision>1</cp:revision>
  <dcterms:created xsi:type="dcterms:W3CDTF">2013-04-30T15:13:39Z</dcterms:created>
  <dcterms:modified xsi:type="dcterms:W3CDTF">2013-04-30T15:15:00Z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_dlc_DocIdItemGuid">
    <vt:lpwstr>e0a67f0b-8ba8-478e-bf00-ccc31002b8ba</vt:lpwstr>
  </property>
  <property fmtid="{D5CDD505-2E9C-101B-9397-08002B2CF9AE}" pid="8" name="ContentTypeId">
    <vt:lpwstr>0x010100525B94EEF47D42499A62120CC90E0AB3</vt:lpwstr>
  </property>
</Properties>
</file>