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2"/>
  </p:normalViewPr>
  <p:slideViewPr>
    <p:cSldViewPr snapToGrid="0" snapToObjects="1">
      <p:cViewPr varScale="1">
        <p:scale>
          <a:sx n="91" d="100"/>
          <a:sy n="91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CFED-C73E-FB44-AFDE-2DF20405B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FDB3-042F-6347-94C6-AB6AB773D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64104-1C59-874D-A4DC-F4A3089F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B448-1054-8246-8ABB-C516D1132400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07070-FCDA-A34D-B2A7-8C99657E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AF4D8-A162-5A45-BF95-4331F0BA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2889-2AA2-5B4B-B280-14867370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3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56A6-5A06-9645-B93D-6B1A6E07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E2A7C-6873-3542-BFDD-A378D3D37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A32F3-2377-A14C-98B1-B59C3B95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B448-1054-8246-8ABB-C516D1132400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47C34-E2EF-D34A-982A-CD8CBCAB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B3073-347E-2848-933C-05D1BEE3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2889-2AA2-5B4B-B280-14867370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8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1E456-47EC-5E4B-8F62-DF9DBB485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39EE4-5056-D346-8F2C-263FCDEDF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DD017-6D5C-C84F-8FAF-02F8E9DC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B448-1054-8246-8ABB-C516D1132400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0BC0-E6AB-6C4C-8DB2-72E7B8AED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9F902-F836-474A-9F7E-F1FD66A7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2889-2AA2-5B4B-B280-14867370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8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F542-5CD7-F94C-B5D7-EC5D3ABB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41EF-5734-FD46-9268-351DFD36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174FF-6CB2-9B47-AAC1-B7262117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B448-1054-8246-8ABB-C516D1132400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F279E-9585-444A-9548-F069B890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5BA31-B1DF-4448-8B2A-B7D3072F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2889-2AA2-5B4B-B280-14867370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4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E88-05B7-B644-9227-472853C1C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8015B-A768-0C40-A5F1-C17400862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7817E-51BA-ED43-AB24-8C260021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B448-1054-8246-8ABB-C516D1132400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8DA56-57AB-2641-B22C-A5AE3744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360F5-41AB-A243-8044-10751A5C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2889-2AA2-5B4B-B280-14867370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9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77DA-A541-9C44-A7F8-822FF37C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BD53-D245-9A45-B387-ED2A6B98B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88873-46DF-B245-BEE5-238E5F4EA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10F17-F791-1442-AB68-D6F2C960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B448-1054-8246-8ABB-C516D1132400}" type="datetimeFigureOut">
              <a:rPr lang="en-US" smtClean="0"/>
              <a:t>7/15/18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CDD6F-BBEB-F24C-8840-4B5E8588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AB5AF-47C3-5F4D-8234-D53E2074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2889-2AA2-5B4B-B280-14867370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3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77BA-8BBB-F645-A799-3E883C13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FFB9E-7621-484E-8088-2B872020C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E1D4A-25CD-8D48-AD40-FB7B79C43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31822-E10B-6D49-8CE1-9CD379147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A066B-7E43-2549-B336-8F4F6AB74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77424-4655-7646-A61D-F8F3E7D9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B448-1054-8246-8ABB-C516D1132400}" type="datetimeFigureOut">
              <a:rPr lang="en-US" smtClean="0"/>
              <a:t>7/15/18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364AA-4648-8541-A23E-6A3858FE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77743-0BFB-D048-8968-85021E8D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2889-2AA2-5B4B-B280-14867370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8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C2EA-45C8-C147-A4F5-F52EFBA8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C2E2C-FF2F-5A4F-BF83-37CFE3C1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B448-1054-8246-8ABB-C516D1132400}" type="datetimeFigureOut">
              <a:rPr lang="en-US" smtClean="0"/>
              <a:t>7/15/18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F6A26-A3BB-EC43-B868-25D12FDA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A132A-4C88-DC4C-8B29-6199F780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2889-2AA2-5B4B-B280-14867370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3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76C34-2417-124C-9FFE-00172C00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B448-1054-8246-8ABB-C516D1132400}" type="datetimeFigureOut">
              <a:rPr lang="en-US" smtClean="0"/>
              <a:t>7/15/18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F2430-CB60-2D4A-94EB-B93B8D5C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0F1C6-159A-1846-BC4E-9B719EAA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2889-2AA2-5B4B-B280-14867370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D3E9-6D6F-224B-99E5-D21DB1C2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DC35-5A6C-C142-849F-C2CFEF706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9DA85-07F7-C347-B436-E4D058439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E6BA5-F8D6-7446-BF3C-462F959F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B448-1054-8246-8ABB-C516D1132400}" type="datetimeFigureOut">
              <a:rPr lang="en-US" smtClean="0"/>
              <a:t>7/15/18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CB670-090C-0841-BAE5-6A9E58BD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8FC0F-D46C-DD44-A8AF-09661563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2889-2AA2-5B4B-B280-14867370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3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1342-1B10-084C-8F30-B10FB892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AE6C31-0947-A042-9DB1-1F9A53C93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88732-1226-2145-B816-CBD1F710B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EBA51-6CA5-4D4E-9244-1D2E06D4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B448-1054-8246-8ABB-C516D1132400}" type="datetimeFigureOut">
              <a:rPr lang="en-US" smtClean="0"/>
              <a:t>7/15/18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91AE7-E699-C04B-AE7B-ED64A39A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608B1-E147-5848-AE24-E2E2869B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2889-2AA2-5B4B-B280-14867370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8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2981B-C48B-AB42-80DA-D3D80112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8E239-8F2D-2043-B5E2-80CD0449A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12669-DC72-8C49-BCCC-E3577AB6F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B448-1054-8246-8ABB-C516D1132400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CFB4E-D686-3348-B661-3D7DE733D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C630E-07A0-5743-AE0F-1978C78D5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52889-2AA2-5B4B-B280-14867370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8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57A29ED-69F0-D34E-B3BE-9E32755D6E78}"/>
              </a:ext>
            </a:extLst>
          </p:cNvPr>
          <p:cNvGrpSpPr/>
          <p:nvPr/>
        </p:nvGrpSpPr>
        <p:grpSpPr>
          <a:xfrm>
            <a:off x="2360188" y="1223889"/>
            <a:ext cx="7471624" cy="4206240"/>
            <a:chOff x="3571513" y="1223889"/>
            <a:chExt cx="7471624" cy="420624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8798CF3-71BB-3B4B-BDE0-DBD6D10A6BAB}"/>
                </a:ext>
              </a:extLst>
            </p:cNvPr>
            <p:cNvGrpSpPr/>
            <p:nvPr/>
          </p:nvGrpSpPr>
          <p:grpSpPr>
            <a:xfrm>
              <a:off x="3571513" y="1801633"/>
              <a:ext cx="1631852" cy="3209777"/>
              <a:chOff x="3624957" y="1679136"/>
              <a:chExt cx="1631852" cy="3209777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4F71CF5-5A49-F447-B7C1-E6E16647DB76}"/>
                  </a:ext>
                </a:extLst>
              </p:cNvPr>
              <p:cNvGrpSpPr/>
              <p:nvPr/>
            </p:nvGrpSpPr>
            <p:grpSpPr>
              <a:xfrm>
                <a:off x="3624957" y="1679136"/>
                <a:ext cx="1631852" cy="942535"/>
                <a:chOff x="3624957" y="1679136"/>
                <a:chExt cx="1631852" cy="942535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C269CCC-2290-F64C-976F-328627C9E6FB}"/>
                    </a:ext>
                  </a:extLst>
                </p:cNvPr>
                <p:cNvGrpSpPr/>
                <p:nvPr/>
              </p:nvGrpSpPr>
              <p:grpSpPr>
                <a:xfrm>
                  <a:off x="3624957" y="1679136"/>
                  <a:ext cx="1631852" cy="942535"/>
                  <a:chOff x="2419643" y="1659988"/>
                  <a:chExt cx="1631852" cy="942535"/>
                </a:xfrm>
              </p:grpSpPr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DB0B0070-93E7-D244-AE6C-23299313CA2D}"/>
                      </a:ext>
                    </a:extLst>
                  </p:cNvPr>
                  <p:cNvSpPr/>
                  <p:nvPr/>
                </p:nvSpPr>
                <p:spPr>
                  <a:xfrm>
                    <a:off x="2419643" y="1659988"/>
                    <a:ext cx="182880" cy="94253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C6A364C9-FFA1-7B4B-89ED-A1F154B129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11083" y="1659988"/>
                    <a:ext cx="1540412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8C9EBE75-2FA0-2E4D-BD5F-28CB5FCAA5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11083" y="2602523"/>
                    <a:ext cx="1540412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72EDF89-664A-CD41-AE10-A57D87506DFE}"/>
                    </a:ext>
                  </a:extLst>
                </p:cNvPr>
                <p:cNvSpPr txBox="1"/>
                <p:nvPr/>
              </p:nvSpPr>
              <p:spPr>
                <a:xfrm>
                  <a:off x="4049331" y="1972159"/>
                  <a:ext cx="10278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Causality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B1FE719-9F0B-5E4A-8992-958F03A0B0B8}"/>
                  </a:ext>
                </a:extLst>
              </p:cNvPr>
              <p:cNvGrpSpPr/>
              <p:nvPr/>
            </p:nvGrpSpPr>
            <p:grpSpPr>
              <a:xfrm>
                <a:off x="3624957" y="2812757"/>
                <a:ext cx="1631852" cy="942535"/>
                <a:chOff x="2419643" y="1659988"/>
                <a:chExt cx="1631852" cy="942535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37515065-9818-7546-BCB9-8F3752213DA1}"/>
                    </a:ext>
                  </a:extLst>
                </p:cNvPr>
                <p:cNvGrpSpPr/>
                <p:nvPr/>
              </p:nvGrpSpPr>
              <p:grpSpPr>
                <a:xfrm>
                  <a:off x="2419643" y="1659988"/>
                  <a:ext cx="1631852" cy="942535"/>
                  <a:chOff x="2419643" y="1659988"/>
                  <a:chExt cx="1631852" cy="942535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49BB613D-5D36-CB41-BC15-23AA89B2A763}"/>
                      </a:ext>
                    </a:extLst>
                  </p:cNvPr>
                  <p:cNvSpPr/>
                  <p:nvPr/>
                </p:nvSpPr>
                <p:spPr>
                  <a:xfrm>
                    <a:off x="2419643" y="1659988"/>
                    <a:ext cx="182880" cy="94253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9E7DB490-795E-5F4C-8D04-CBDE0A90D60C}"/>
                      </a:ext>
                    </a:extLst>
                  </p:cNvPr>
                  <p:cNvCxnSpPr/>
                  <p:nvPr/>
                </p:nvCxnSpPr>
                <p:spPr>
                  <a:xfrm>
                    <a:off x="2511083" y="1659988"/>
                    <a:ext cx="1540412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6A8692AF-C182-B246-B92C-4BEE4EE8BA5C}"/>
                      </a:ext>
                    </a:extLst>
                  </p:cNvPr>
                  <p:cNvCxnSpPr/>
                  <p:nvPr/>
                </p:nvCxnSpPr>
                <p:spPr>
                  <a:xfrm>
                    <a:off x="2511083" y="2602523"/>
                    <a:ext cx="1540412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C62969-8DFC-6041-9B05-636F5261A802}"/>
                    </a:ext>
                  </a:extLst>
                </p:cNvPr>
                <p:cNvSpPr txBox="1"/>
                <p:nvPr/>
              </p:nvSpPr>
              <p:spPr>
                <a:xfrm>
                  <a:off x="2664384" y="1953010"/>
                  <a:ext cx="13871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Confounding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9F9F91E-FBAE-064A-8261-2360D732D854}"/>
                  </a:ext>
                </a:extLst>
              </p:cNvPr>
              <p:cNvGrpSpPr/>
              <p:nvPr/>
            </p:nvGrpSpPr>
            <p:grpSpPr>
              <a:xfrm>
                <a:off x="3624957" y="3946378"/>
                <a:ext cx="1631852" cy="942535"/>
                <a:chOff x="2419643" y="1659988"/>
                <a:chExt cx="1631852" cy="942535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54C7F452-411E-0841-8F99-039E5DE92EBE}"/>
                    </a:ext>
                  </a:extLst>
                </p:cNvPr>
                <p:cNvGrpSpPr/>
                <p:nvPr/>
              </p:nvGrpSpPr>
              <p:grpSpPr>
                <a:xfrm>
                  <a:off x="2419643" y="1659988"/>
                  <a:ext cx="1631852" cy="942535"/>
                  <a:chOff x="2419643" y="1659988"/>
                  <a:chExt cx="1631852" cy="942535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5453C901-4169-4846-914B-3A299F409F98}"/>
                      </a:ext>
                    </a:extLst>
                  </p:cNvPr>
                  <p:cNvSpPr/>
                  <p:nvPr/>
                </p:nvSpPr>
                <p:spPr>
                  <a:xfrm>
                    <a:off x="2419643" y="1659988"/>
                    <a:ext cx="182880" cy="94253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F1A30C49-1B59-5D44-B714-06172D6CF03D}"/>
                      </a:ext>
                    </a:extLst>
                  </p:cNvPr>
                  <p:cNvCxnSpPr/>
                  <p:nvPr/>
                </p:nvCxnSpPr>
                <p:spPr>
                  <a:xfrm>
                    <a:off x="2511083" y="1659988"/>
                    <a:ext cx="1540412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4990A34D-A6AE-1D4F-83B4-C7C343BCC5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11083" y="2602523"/>
                    <a:ext cx="1540412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DF9E127-EDAF-874E-9A9B-B69AEEA3AA3C}"/>
                    </a:ext>
                  </a:extLst>
                </p:cNvPr>
                <p:cNvSpPr txBox="1"/>
                <p:nvPr/>
              </p:nvSpPr>
              <p:spPr>
                <a:xfrm>
                  <a:off x="2687884" y="1808090"/>
                  <a:ext cx="134011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Endogenous</a:t>
                  </a:r>
                </a:p>
                <a:p>
                  <a:pPr algn="ctr"/>
                  <a:r>
                    <a:rPr lang="en-US" dirty="0"/>
                    <a:t>Selection</a:t>
                  </a: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CC3D1A0-CDA3-794B-A5E7-4CC775AD632A}"/>
                    </a:ext>
                  </a:extLst>
                </p:cNvPr>
                <p:cNvSpPr txBox="1"/>
                <p:nvPr/>
              </p:nvSpPr>
              <p:spPr>
                <a:xfrm>
                  <a:off x="6659981" y="2665290"/>
                  <a:ext cx="3895375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dirty="0">
                      <a:latin typeface="Cambria Math" panose="02040503050406030204" pitchFamily="18" charset="0"/>
                    </a:rPr>
                    <a:t>Associations</a:t>
                  </a:r>
                  <a:endParaRPr lang="en-US" sz="4000" b="0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4000" dirty="0"/>
                    <a:t>,…,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sz="4000" dirty="0"/>
                    <a:t>)</a:t>
                  </a: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CC3D1A0-CDA3-794B-A5E7-4CC775AD6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9981" y="2665290"/>
                  <a:ext cx="3895375" cy="1323439"/>
                </a:xfrm>
                <a:prstGeom prst="rect">
                  <a:avLst/>
                </a:prstGeom>
                <a:blipFill>
                  <a:blip r:embed="rId2"/>
                  <a:stretch>
                    <a:fillRect t="-7619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612A4F0-60E6-5D42-BE96-3FBF011783DD}"/>
                </a:ext>
              </a:extLst>
            </p:cNvPr>
            <p:cNvGrpSpPr/>
            <p:nvPr/>
          </p:nvGrpSpPr>
          <p:grpSpPr>
            <a:xfrm>
              <a:off x="5359791" y="1223889"/>
              <a:ext cx="5683346" cy="4206240"/>
              <a:chOff x="3221502" y="1631852"/>
              <a:chExt cx="5683346" cy="420624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E7F41C9-2948-B746-A69F-214527095BCB}"/>
                  </a:ext>
                </a:extLst>
              </p:cNvPr>
              <p:cNvSpPr/>
              <p:nvPr/>
            </p:nvSpPr>
            <p:spPr>
              <a:xfrm>
                <a:off x="3221502" y="1631852"/>
                <a:ext cx="576775" cy="42062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058BE690-BBA7-C944-9689-646831718F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889" y="1645919"/>
                <a:ext cx="5394959" cy="0"/>
              </a:xfrm>
              <a:prstGeom prst="line">
                <a:avLst/>
              </a:prstGeom>
              <a:ln w="539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F83AAD6-D350-C244-8562-E3808666D4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889" y="5821679"/>
                <a:ext cx="5394959" cy="0"/>
              </a:xfrm>
              <a:prstGeom prst="line">
                <a:avLst/>
              </a:prstGeom>
              <a:ln w="539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9940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2018-07-13T17:04:51Z</dcterms:created>
  <dcterms:modified xsi:type="dcterms:W3CDTF">2018-07-15T20:27:00Z</dcterms:modified>
</cp:coreProperties>
</file>