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1" d="100"/>
          <a:sy n="9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E19-054A-1643-83F0-D0C75E41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10A3-2251-7940-95C1-D488842D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D149-7DB3-5E41-8120-C38DAC97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1967-53D9-EF42-8C43-C1904EF0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CED3-7B24-1640-919E-56D281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C7BB-66B1-924B-B237-A5FA50D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F1DAE-27C5-6B47-B6CD-3F7B951E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7553-A646-AD4A-B029-105121B4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0737-73AD-CB4B-A206-889F5F66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4247-036F-A249-84BF-5D2B5342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33805-2A27-EB4C-8329-2FCD941B1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20A2-CE36-314B-AE2C-88658ECEE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2635-D2C3-D24D-8889-9D5A5654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E396-C574-264D-A3A2-BB5B4ED7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C740-8571-1842-9F92-F2C11518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1E2E-71AA-2047-8366-A9BFEF09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7838-63BA-7840-8DD3-FF1BE7E8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3662-0844-B345-B238-57FAF789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D2D7-6938-9642-B9FA-D66EBC4E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94C7-7CF8-0244-9ADD-B59E793F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51DD-A783-0843-8B03-4BFEC5A8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FB2A-71F4-904B-A1AF-FB683E78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BEA6-94A8-F74E-8BCF-056AB4F8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439C-19E2-9C48-834E-1FED2D54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3CE8-2D3D-C44A-8709-31FA0DB9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BD3E-8C0D-F242-A975-BF4410EB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950C-E81B-1541-8CF9-DEB7954E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E89E-92B0-044C-BCD4-DA4A97CB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DD0F-CB19-AE4B-AE1C-1F387E0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7339-7A05-3B43-BFBE-B395670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4CDD-7FC2-D145-B825-B2253A4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EE68-1517-E343-886D-D714B279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40DD-66FE-074A-B842-7B507E43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02B7-4977-6F47-837C-4A9F3F5C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349CF-EABF-9C44-8640-B6BA0E620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4115-E3B4-044D-91DC-D921837C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44302-22F6-4B43-AAFE-2A491D46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C49AE-E0B2-F04E-9849-E7B2F15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5049-8F4D-024A-B4B3-643CFEF0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6294-2B69-D348-9DE2-C4FEA07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24FC4-4754-0847-9DFC-A151401E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990E2-6452-6242-AF39-7A984427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22CF9-D67E-A645-B411-F606E08B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996C-A6CF-E745-B60A-0219C310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95C7E-6433-9B42-968B-BC047C3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98F40-C605-9944-87E9-1FD2157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C222-A20B-AC4C-81B7-4E208F82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5F4F-346C-C940-8497-EEE08B68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9F22-2B96-1A4B-9158-0D197863B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9482-D1A3-5B42-86F8-1486C44D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9E75-61A8-F24E-8F88-461F2091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9B9E4-2DBF-6E4C-8AF0-295C19B9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3D3-6006-8B44-AE4F-DBD80456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9DDE-B207-EE45-8E73-1318F9021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DA0D-A13D-1F4D-9B9B-186C8E13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2E28-F8DE-A34F-AD5B-A5F4E88C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84FB4-FF9F-8645-8C96-FFE9FF9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5EF-B792-0844-B664-DC86719E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B609-9035-CC46-98D6-6E6682D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FB44-AFAF-9847-B0AF-89CF9A05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08AF-A872-CB4A-80F3-18EC2708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11B4-D3CD-D241-B1FA-D9A11F369A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8D82-0EC0-F54E-8CB6-B3AE5C35C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5A77-5095-2A40-B107-89D7FF6C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5B8C-2D20-724D-901C-211ED28E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51BE-98AB-B843-9698-3B22F434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(Markov) Graphs and Forms of Bias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B04A5-C48D-5043-B643-2404EADA0151}"/>
              </a:ext>
            </a:extLst>
          </p:cNvPr>
          <p:cNvGrpSpPr/>
          <p:nvPr/>
        </p:nvGrpSpPr>
        <p:grpSpPr>
          <a:xfrm>
            <a:off x="338017" y="1836115"/>
            <a:ext cx="11165863" cy="1147857"/>
            <a:chOff x="338017" y="1836115"/>
            <a:chExt cx="11165863" cy="11478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AA96A6-01F1-F249-B91D-671A62EE6E15}"/>
                </a:ext>
              </a:extLst>
            </p:cNvPr>
            <p:cNvSpPr txBox="1"/>
            <p:nvPr/>
          </p:nvSpPr>
          <p:spPr>
            <a:xfrm>
              <a:off x="338017" y="2086878"/>
              <a:ext cx="4853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Causality/Chain: A is causally related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Conditioning on C results in </a:t>
              </a:r>
              <a:r>
                <a:rPr lang="en-US" dirty="0" err="1">
                  <a:solidFill>
                    <a:srgbClr val="FF0000"/>
                  </a:solidFill>
                </a:rPr>
                <a:t>Overselection</a:t>
              </a:r>
              <a:r>
                <a:rPr lang="en-US" dirty="0">
                  <a:solidFill>
                    <a:srgbClr val="FF0000"/>
                  </a:solidFill>
                </a:rPr>
                <a:t> Bias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0B5399-B121-5549-AA93-005B4B14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2088" y="1836115"/>
              <a:ext cx="3751792" cy="114785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B2460-23A8-C14C-958D-31191236769E}"/>
              </a:ext>
            </a:extLst>
          </p:cNvPr>
          <p:cNvGrpSpPr/>
          <p:nvPr/>
        </p:nvGrpSpPr>
        <p:grpSpPr>
          <a:xfrm>
            <a:off x="338017" y="3367540"/>
            <a:ext cx="11165863" cy="1324640"/>
            <a:chOff x="338017" y="3367540"/>
            <a:chExt cx="11165863" cy="13246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2AABAE-0109-7F4F-95F4-3A716D8E2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2088" y="3367540"/>
              <a:ext cx="3751792" cy="13246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C5B98B-8017-414A-B1FF-F50393C3AA46}"/>
                </a:ext>
              </a:extLst>
            </p:cNvPr>
            <p:cNvSpPr txBox="1"/>
            <p:nvPr/>
          </p:nvSpPr>
          <p:spPr>
            <a:xfrm>
              <a:off x="338017" y="3568195"/>
              <a:ext cx="59454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Common Cause/Confounder: A is not causally related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Conditioning on C shows causal relationship (zero here)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conditioning on C results in </a:t>
              </a:r>
              <a:r>
                <a:rPr lang="en-US" dirty="0">
                  <a:solidFill>
                    <a:srgbClr val="FF0000"/>
                  </a:solidFill>
                </a:rPr>
                <a:t>Confounding Bias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252C28-742A-5642-9610-62924CC1AAF7}"/>
              </a:ext>
            </a:extLst>
          </p:cNvPr>
          <p:cNvGrpSpPr/>
          <p:nvPr/>
        </p:nvGrpSpPr>
        <p:grpSpPr>
          <a:xfrm>
            <a:off x="338017" y="5090439"/>
            <a:ext cx="11165863" cy="1345051"/>
            <a:chOff x="338017" y="5090439"/>
            <a:chExt cx="11165863" cy="13450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9DDA93-BC3B-F240-B82D-A390C108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2088" y="5090439"/>
              <a:ext cx="3751792" cy="1345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F5915A-F171-D040-827E-1CA2A19A56EE}"/>
                </a:ext>
              </a:extLst>
            </p:cNvPr>
            <p:cNvSpPr txBox="1"/>
            <p:nvPr/>
          </p:nvSpPr>
          <p:spPr>
            <a:xfrm>
              <a:off x="338017" y="5162800"/>
              <a:ext cx="66568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Common Effect</a:t>
              </a:r>
              <a:r>
                <a:rPr lang="en-US"/>
                <a:t>/Collider: </a:t>
              </a:r>
              <a:r>
                <a:rPr lang="en-US" dirty="0"/>
                <a:t>A is not causally related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Conditioning on C causes a spurious relationship between A and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Conditioning on C results in </a:t>
              </a:r>
              <a:r>
                <a:rPr lang="en-US" dirty="0">
                  <a:solidFill>
                    <a:srgbClr val="FF0000"/>
                  </a:solidFill>
                </a:rPr>
                <a:t>Endogenous Selection Bias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Dotted line is relationship/bias induced by conditioning on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46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Causal (Markov) Graphs and Forms of Bias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2018-07-12T16:24:29Z</dcterms:created>
  <dcterms:modified xsi:type="dcterms:W3CDTF">2018-07-12T20:14:09Z</dcterms:modified>
</cp:coreProperties>
</file>