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15"/>
  </p:notesMasterIdLst>
  <p:handoutMasterIdLst>
    <p:handoutMasterId r:id="rId16"/>
  </p:handoutMasterIdLst>
  <p:sldIdLst>
    <p:sldId id="261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CE"/>
    <a:srgbClr val="006FAC"/>
    <a:srgbClr val="00669E"/>
    <a:srgbClr val="0079BC"/>
    <a:srgbClr val="0074A8"/>
    <a:srgbClr val="007BC0"/>
    <a:srgbClr val="006FB7"/>
    <a:srgbClr val="A3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/>
    <p:restoredTop sz="94694"/>
  </p:normalViewPr>
  <p:slideViewPr>
    <p:cSldViewPr snapToGrid="0">
      <p:cViewPr varScale="1">
        <p:scale>
          <a:sx n="121" d="100"/>
          <a:sy n="121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40FF29-6A7A-4AF4-B2E0-AB17D19344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70E77-64E2-418D-B335-54E4F26598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00367-D60C-4179-8AF6-CA68D172DABC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A9C6-D326-4C1E-A17D-253968F484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BCDB7-EC89-48F0-90D7-419EDC4EF3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7CFE6-C7D6-458A-B340-C97B4D7E6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6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68EF8-FB26-4C87-964C-1F730B0DAB82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CEDF0-0C28-48BC-8F92-EE8FD2D3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21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F6E2-D25F-40A9-9155-7D1D8D0D79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959962"/>
            <a:ext cx="6845300" cy="1469038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[enter title of presentation]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949A2-D38A-446D-ACD9-26DDD908045E}"/>
              </a:ext>
            </a:extLst>
          </p:cNvPr>
          <p:cNvSpPr txBox="1"/>
          <p:nvPr/>
        </p:nvSpPr>
        <p:spPr>
          <a:xfrm>
            <a:off x="1143000" y="5842000"/>
            <a:ext cx="44958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>
                <a:solidFill>
                  <a:schemeClr val="accent1"/>
                </a:solidFill>
              </a:rPr>
              <a:t>Office of the Chief Human Capital Officer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5BC9D-DA97-43F8-B873-10BED7CBFA08}"/>
              </a:ext>
            </a:extLst>
          </p:cNvPr>
          <p:cNvSpPr txBox="1"/>
          <p:nvPr/>
        </p:nvSpPr>
        <p:spPr>
          <a:xfrm>
            <a:off x="1143000" y="63881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2"/>
                </a:solidFill>
              </a:rPr>
              <a:t>People first. Mission always.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43DE20-E4AC-4D7A-BC0B-5678DD17DC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3500" y="6141215"/>
            <a:ext cx="4114800" cy="30797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[enter division or project name]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E48300-8114-4AC5-8185-BB134675A0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3738837"/>
            <a:ext cx="5080000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[enter date]</a:t>
            </a:r>
          </a:p>
        </p:txBody>
      </p:sp>
    </p:spTree>
    <p:extLst>
      <p:ext uri="{BB962C8B-B14F-4D97-AF65-F5344CB8AC3E}">
        <p14:creationId xmlns:p14="http://schemas.microsoft.com/office/powerpoint/2010/main" val="9444906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1D955D8-41D6-41D9-BD16-1C7943A73277}"/>
              </a:ext>
            </a:extLst>
          </p:cNvPr>
          <p:cNvSpPr/>
          <p:nvPr userDrawn="1"/>
        </p:nvSpPr>
        <p:spPr>
          <a:xfrm rot="5400000" flipV="1">
            <a:off x="6112794" y="753677"/>
            <a:ext cx="6858863" cy="5351509"/>
          </a:xfrm>
          <a:custGeom>
            <a:avLst/>
            <a:gdLst>
              <a:gd name="connsiteX0" fmla="*/ 0 w 6833179"/>
              <a:gd name="connsiteY0" fmla="*/ 5753677 h 5753677"/>
              <a:gd name="connsiteX1" fmla="*/ 6833179 w 6833179"/>
              <a:gd name="connsiteY1" fmla="*/ 0 h 5753677"/>
              <a:gd name="connsiteX2" fmla="*/ 6833179 w 6833179"/>
              <a:gd name="connsiteY2" fmla="*/ 5753677 h 5753677"/>
              <a:gd name="connsiteX3" fmla="*/ 0 w 6833179"/>
              <a:gd name="connsiteY3" fmla="*/ 5753677 h 5753677"/>
              <a:gd name="connsiteX0" fmla="*/ 0 w 6833179"/>
              <a:gd name="connsiteY0" fmla="*/ 5753677 h 5753677"/>
              <a:gd name="connsiteX1" fmla="*/ 2489776 w 6833179"/>
              <a:gd name="connsiteY1" fmla="*/ 3657599 h 5753677"/>
              <a:gd name="connsiteX2" fmla="*/ 6833179 w 6833179"/>
              <a:gd name="connsiteY2" fmla="*/ 0 h 5753677"/>
              <a:gd name="connsiteX3" fmla="*/ 6833179 w 6833179"/>
              <a:gd name="connsiteY3" fmla="*/ 5753677 h 5753677"/>
              <a:gd name="connsiteX4" fmla="*/ 0 w 6833179"/>
              <a:gd name="connsiteY4" fmla="*/ 5753677 h 5753677"/>
              <a:gd name="connsiteX0" fmla="*/ 12124 w 6845303"/>
              <a:gd name="connsiteY0" fmla="*/ 5753677 h 5753677"/>
              <a:gd name="connsiteX1" fmla="*/ 0 w 6845303"/>
              <a:gd name="connsiteY1" fmla="*/ 1663699 h 5753677"/>
              <a:gd name="connsiteX2" fmla="*/ 6845303 w 6845303"/>
              <a:gd name="connsiteY2" fmla="*/ 0 h 5753677"/>
              <a:gd name="connsiteX3" fmla="*/ 6845303 w 6845303"/>
              <a:gd name="connsiteY3" fmla="*/ 5753677 h 5753677"/>
              <a:gd name="connsiteX4" fmla="*/ 12124 w 6845303"/>
              <a:gd name="connsiteY4" fmla="*/ 5753677 h 5753677"/>
              <a:gd name="connsiteX0" fmla="*/ 12124 w 6845303"/>
              <a:gd name="connsiteY0" fmla="*/ 7430077 h 7430077"/>
              <a:gd name="connsiteX1" fmla="*/ 0 w 6845303"/>
              <a:gd name="connsiteY1" fmla="*/ 3340099 h 7430077"/>
              <a:gd name="connsiteX2" fmla="*/ 6819903 w 6845303"/>
              <a:gd name="connsiteY2" fmla="*/ 0 h 7430077"/>
              <a:gd name="connsiteX3" fmla="*/ 6845303 w 6845303"/>
              <a:gd name="connsiteY3" fmla="*/ 7430077 h 7430077"/>
              <a:gd name="connsiteX4" fmla="*/ 12124 w 6845303"/>
              <a:gd name="connsiteY4" fmla="*/ 7430077 h 7430077"/>
              <a:gd name="connsiteX0" fmla="*/ 24824 w 6858003"/>
              <a:gd name="connsiteY0" fmla="*/ 7430077 h 7430077"/>
              <a:gd name="connsiteX1" fmla="*/ 0 w 6858003"/>
              <a:gd name="connsiteY1" fmla="*/ 4521199 h 7430077"/>
              <a:gd name="connsiteX2" fmla="*/ 6832603 w 6858003"/>
              <a:gd name="connsiteY2" fmla="*/ 0 h 7430077"/>
              <a:gd name="connsiteX3" fmla="*/ 6858003 w 6858003"/>
              <a:gd name="connsiteY3" fmla="*/ 7430077 h 7430077"/>
              <a:gd name="connsiteX4" fmla="*/ 24824 w 6858003"/>
              <a:gd name="connsiteY4" fmla="*/ 7430077 h 7430077"/>
              <a:gd name="connsiteX0" fmla="*/ 37524 w 6870703"/>
              <a:gd name="connsiteY0" fmla="*/ 7430077 h 7430077"/>
              <a:gd name="connsiteX1" fmla="*/ 0 w 6870703"/>
              <a:gd name="connsiteY1" fmla="*/ 3492499 h 7430077"/>
              <a:gd name="connsiteX2" fmla="*/ 6845303 w 6870703"/>
              <a:gd name="connsiteY2" fmla="*/ 0 h 7430077"/>
              <a:gd name="connsiteX3" fmla="*/ 6870703 w 6870703"/>
              <a:gd name="connsiteY3" fmla="*/ 7430077 h 7430077"/>
              <a:gd name="connsiteX4" fmla="*/ 37524 w 6870703"/>
              <a:gd name="connsiteY4" fmla="*/ 7430077 h 7430077"/>
              <a:gd name="connsiteX0" fmla="*/ 37524 w 6870703"/>
              <a:gd name="connsiteY0" fmla="*/ 7455477 h 7455477"/>
              <a:gd name="connsiteX1" fmla="*/ 0 w 6870703"/>
              <a:gd name="connsiteY1" fmla="*/ 3517899 h 7455477"/>
              <a:gd name="connsiteX2" fmla="*/ 6845303 w 6870703"/>
              <a:gd name="connsiteY2" fmla="*/ 0 h 7455477"/>
              <a:gd name="connsiteX3" fmla="*/ 6870703 w 6870703"/>
              <a:gd name="connsiteY3" fmla="*/ 7455477 h 7455477"/>
              <a:gd name="connsiteX4" fmla="*/ 37524 w 6870703"/>
              <a:gd name="connsiteY4" fmla="*/ 7455477 h 7455477"/>
              <a:gd name="connsiteX0" fmla="*/ 37524 w 6870703"/>
              <a:gd name="connsiteY0" fmla="*/ 7455477 h 7455477"/>
              <a:gd name="connsiteX1" fmla="*/ 0 w 6870703"/>
              <a:gd name="connsiteY1" fmla="*/ 3517899 h 7455477"/>
              <a:gd name="connsiteX2" fmla="*/ 6855936 w 6870703"/>
              <a:gd name="connsiteY2" fmla="*/ 0 h 7455477"/>
              <a:gd name="connsiteX3" fmla="*/ 6870703 w 6870703"/>
              <a:gd name="connsiteY3" fmla="*/ 7455477 h 7455477"/>
              <a:gd name="connsiteX4" fmla="*/ 37524 w 6870703"/>
              <a:gd name="connsiteY4" fmla="*/ 7455477 h 7455477"/>
              <a:gd name="connsiteX0" fmla="*/ 37524 w 6870703"/>
              <a:gd name="connsiteY0" fmla="*/ 7455477 h 7455477"/>
              <a:gd name="connsiteX1" fmla="*/ 0 w 6870703"/>
              <a:gd name="connsiteY1" fmla="*/ 3517899 h 7455477"/>
              <a:gd name="connsiteX2" fmla="*/ 6866568 w 6870703"/>
              <a:gd name="connsiteY2" fmla="*/ 0 h 7455477"/>
              <a:gd name="connsiteX3" fmla="*/ 6870703 w 6870703"/>
              <a:gd name="connsiteY3" fmla="*/ 7455477 h 7455477"/>
              <a:gd name="connsiteX4" fmla="*/ 37524 w 6870703"/>
              <a:gd name="connsiteY4" fmla="*/ 7455477 h 7455477"/>
              <a:gd name="connsiteX0" fmla="*/ 31174 w 6870703"/>
              <a:gd name="connsiteY0" fmla="*/ 7474527 h 7474527"/>
              <a:gd name="connsiteX1" fmla="*/ 0 w 6870703"/>
              <a:gd name="connsiteY1" fmla="*/ 3517899 h 7474527"/>
              <a:gd name="connsiteX2" fmla="*/ 6866568 w 6870703"/>
              <a:gd name="connsiteY2" fmla="*/ 0 h 7474527"/>
              <a:gd name="connsiteX3" fmla="*/ 6870703 w 6870703"/>
              <a:gd name="connsiteY3" fmla="*/ 7455477 h 7474527"/>
              <a:gd name="connsiteX4" fmla="*/ 31174 w 6870703"/>
              <a:gd name="connsiteY4" fmla="*/ 7474527 h 7474527"/>
              <a:gd name="connsiteX0" fmla="*/ 1103 w 6872382"/>
              <a:gd name="connsiteY0" fmla="*/ 7468177 h 7468177"/>
              <a:gd name="connsiteX1" fmla="*/ 1679 w 6872382"/>
              <a:gd name="connsiteY1" fmla="*/ 3517899 h 7468177"/>
              <a:gd name="connsiteX2" fmla="*/ 6868247 w 6872382"/>
              <a:gd name="connsiteY2" fmla="*/ 0 h 7468177"/>
              <a:gd name="connsiteX3" fmla="*/ 6872382 w 6872382"/>
              <a:gd name="connsiteY3" fmla="*/ 7455477 h 7468177"/>
              <a:gd name="connsiteX4" fmla="*/ 1103 w 6872382"/>
              <a:gd name="connsiteY4" fmla="*/ 7468177 h 7468177"/>
              <a:gd name="connsiteX0" fmla="*/ 1103 w 6872382"/>
              <a:gd name="connsiteY0" fmla="*/ 5977480 h 5977480"/>
              <a:gd name="connsiteX1" fmla="*/ 1679 w 6872382"/>
              <a:gd name="connsiteY1" fmla="*/ 2027202 h 5977480"/>
              <a:gd name="connsiteX2" fmla="*/ 6830070 w 6872382"/>
              <a:gd name="connsiteY2" fmla="*/ 0 h 5977480"/>
              <a:gd name="connsiteX3" fmla="*/ 6872382 w 6872382"/>
              <a:gd name="connsiteY3" fmla="*/ 5964780 h 5977480"/>
              <a:gd name="connsiteX4" fmla="*/ 1103 w 6872382"/>
              <a:gd name="connsiteY4" fmla="*/ 5977480 h 5977480"/>
              <a:gd name="connsiteX0" fmla="*/ 1103 w 6872382"/>
              <a:gd name="connsiteY0" fmla="*/ 5963414 h 5963414"/>
              <a:gd name="connsiteX1" fmla="*/ 1679 w 6872382"/>
              <a:gd name="connsiteY1" fmla="*/ 2013136 h 5963414"/>
              <a:gd name="connsiteX2" fmla="*/ 6842800 w 6872382"/>
              <a:gd name="connsiteY2" fmla="*/ 0 h 5963414"/>
              <a:gd name="connsiteX3" fmla="*/ 6872382 w 6872382"/>
              <a:gd name="connsiteY3" fmla="*/ 5950714 h 5963414"/>
              <a:gd name="connsiteX4" fmla="*/ 1103 w 6872382"/>
              <a:gd name="connsiteY4" fmla="*/ 5963414 h 5963414"/>
              <a:gd name="connsiteX0" fmla="*/ 1103 w 6872382"/>
              <a:gd name="connsiteY0" fmla="*/ 5963414 h 5963414"/>
              <a:gd name="connsiteX1" fmla="*/ 1679 w 6872382"/>
              <a:gd name="connsiteY1" fmla="*/ 2013136 h 5963414"/>
              <a:gd name="connsiteX2" fmla="*/ 6862091 w 6872382"/>
              <a:gd name="connsiteY2" fmla="*/ 0 h 5963414"/>
              <a:gd name="connsiteX3" fmla="*/ 6872382 w 6872382"/>
              <a:gd name="connsiteY3" fmla="*/ 5950714 h 5963414"/>
              <a:gd name="connsiteX4" fmla="*/ 1103 w 6872382"/>
              <a:gd name="connsiteY4" fmla="*/ 5963414 h 5963414"/>
              <a:gd name="connsiteX0" fmla="*/ 1103 w 6873248"/>
              <a:gd name="connsiteY0" fmla="*/ 5925913 h 5925913"/>
              <a:gd name="connsiteX1" fmla="*/ 1679 w 6873248"/>
              <a:gd name="connsiteY1" fmla="*/ 1975635 h 5925913"/>
              <a:gd name="connsiteX2" fmla="*/ 6870576 w 6873248"/>
              <a:gd name="connsiteY2" fmla="*/ 0 h 5925913"/>
              <a:gd name="connsiteX3" fmla="*/ 6872382 w 6873248"/>
              <a:gd name="connsiteY3" fmla="*/ 5913213 h 5925913"/>
              <a:gd name="connsiteX4" fmla="*/ 1103 w 6873248"/>
              <a:gd name="connsiteY4" fmla="*/ 5925913 h 592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3248" h="5925913">
                <a:moveTo>
                  <a:pt x="1103" y="5925913"/>
                </a:moveTo>
                <a:cubicBezTo>
                  <a:pt x="-2938" y="4562587"/>
                  <a:pt x="5720" y="3338961"/>
                  <a:pt x="1679" y="1975635"/>
                </a:cubicBezTo>
                <a:lnTo>
                  <a:pt x="6870576" y="0"/>
                </a:lnTo>
                <a:cubicBezTo>
                  <a:pt x="6879043" y="2476692"/>
                  <a:pt x="6863915" y="3436521"/>
                  <a:pt x="6872382" y="5913213"/>
                </a:cubicBezTo>
                <a:lnTo>
                  <a:pt x="1103" y="592591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marL="173038" indent="-173038" algn="l" defTabSz="457200">
              <a:lnSpc>
                <a:spcPct val="125000"/>
              </a:lnSpc>
              <a:buClr>
                <a:schemeClr val="accent1"/>
              </a:buClr>
              <a:buSzPct val="125000"/>
              <a:buFont typeface="Symbol" panose="05050102010706020507" pitchFamily="18" charset="2"/>
              <a:buChar char=""/>
            </a:pPr>
            <a:endParaRPr lang="en-US" sz="120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97CF6-2EC7-4F76-A89D-187E596DF2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828800"/>
            <a:ext cx="7658100" cy="2355850"/>
          </a:xfrm>
        </p:spPr>
        <p:txBody>
          <a:bodyPr anchor="b" anchorCtr="0"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[enter section name]</a:t>
            </a:r>
          </a:p>
        </p:txBody>
      </p:sp>
      <p:pic>
        <p:nvPicPr>
          <p:cNvPr id="5" name="Picture 4" descr="Logo for Office of the Chief Human Capital Officer (OCHCO).">
            <a:extLst>
              <a:ext uri="{FF2B5EF4-FFF2-40B4-BE49-F238E27FC236}">
                <a16:creationId xmlns:a16="http://schemas.microsoft.com/office/drawing/2014/main" id="{D3A3CC56-9BE0-4576-85F3-E3502444C5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317" y="1511174"/>
            <a:ext cx="3828750" cy="3835651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E7709B7F-1640-431E-8DC4-26991F28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078" y="6620848"/>
            <a:ext cx="525378" cy="258417"/>
          </a:xfrm>
        </p:spPr>
        <p:txBody>
          <a:bodyPr/>
          <a:lstStyle>
            <a:lvl1pPr>
              <a:defRPr sz="1000"/>
            </a:lvl1pPr>
          </a:lstStyle>
          <a:p>
            <a:fld id="{910859D1-23E3-4608-A835-BC092ED85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>
            <a:extLst>
              <a:ext uri="{FF2B5EF4-FFF2-40B4-BE49-F238E27FC236}">
                <a16:creationId xmlns:a16="http://schemas.microsoft.com/office/drawing/2014/main" id="{022396C7-7DCE-4EA0-B275-D3A0668C42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489" y="230306"/>
            <a:ext cx="8922408" cy="472744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[enter title]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1FB58D-8113-4B88-8FB6-132AF3533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54156"/>
            <a:ext cx="12180456" cy="5703474"/>
          </a:xfrm>
        </p:spPr>
        <p:txBody>
          <a:bodyPr/>
          <a:lstStyle>
            <a:lvl2pPr>
              <a:spcBef>
                <a:spcPts val="5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0FD3629-2D2A-497D-BD5B-8905810C8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55078" y="6662686"/>
            <a:ext cx="525378" cy="258417"/>
          </a:xfrm>
        </p:spPr>
        <p:txBody>
          <a:bodyPr/>
          <a:lstStyle>
            <a:lvl1pPr>
              <a:defRPr sz="1000"/>
            </a:lvl1pPr>
          </a:lstStyle>
          <a:p>
            <a:fld id="{910859D1-23E3-4608-A835-BC092ED85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B044B700-44DB-4C08-9596-E9675AE652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405063"/>
            <a:ext cx="5824330" cy="425236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>
              <a:defRPr/>
            </a:lvl2pPr>
            <a:lvl3pPr marL="625475" marR="0" indent="-150813" algn="l" defTabSz="47477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/>
              <a:t>Intro info</a:t>
            </a:r>
          </a:p>
          <a:p>
            <a:pPr lvl="1"/>
            <a:r>
              <a:rPr lang="en-US"/>
              <a:t>Add icon into circle above</a:t>
            </a:r>
          </a:p>
          <a:p>
            <a:pPr lvl="1"/>
            <a:r>
              <a:rPr lang="en-US"/>
              <a:t>Want to edit the background shapes? </a:t>
            </a:r>
          </a:p>
          <a:p>
            <a:pPr marL="625475" marR="0" lvl="2" indent="-150813" algn="l" defTabSz="47477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Layouts from the “New Slide” menu (top left of the tool panel on the “Home” tab) are not able to be edited</a:t>
            </a:r>
          </a:p>
          <a:p>
            <a:pPr lvl="2"/>
            <a:r>
              <a:rPr lang="en-US"/>
              <a:t>You can only edit background shapes by opening the original template file and looking through the original slides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5F87800-9686-4DD8-A492-35B5DB95E7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1945" y="2405063"/>
            <a:ext cx="5824330" cy="425236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Intro info</a:t>
            </a:r>
          </a:p>
          <a:p>
            <a:pPr lvl="1"/>
            <a:r>
              <a:rPr lang="en-US"/>
              <a:t>Add icon into circle above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022396C7-7DCE-4EA0-B275-D3A0668C42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489" y="230306"/>
            <a:ext cx="8922408" cy="472744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[enter title]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0FD3629-2D2A-497D-BD5B-8905810C8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55078" y="6662686"/>
            <a:ext cx="525378" cy="258417"/>
          </a:xfrm>
        </p:spPr>
        <p:txBody>
          <a:bodyPr/>
          <a:lstStyle>
            <a:lvl1pPr>
              <a:defRPr sz="1000"/>
            </a:lvl1pPr>
          </a:lstStyle>
          <a:p>
            <a:fld id="{910859D1-23E3-4608-A835-BC092ED85E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837A3A-0C95-4CF3-9580-6043106901DB}"/>
              </a:ext>
            </a:extLst>
          </p:cNvPr>
          <p:cNvSpPr/>
          <p:nvPr userDrawn="1"/>
        </p:nvSpPr>
        <p:spPr>
          <a:xfrm>
            <a:off x="471742" y="1168413"/>
            <a:ext cx="5352588" cy="10016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marL="0" indent="0" algn="ctr" defTabSz="457200">
              <a:lnSpc>
                <a:spcPct val="125000"/>
              </a:lnSpc>
              <a:buClr>
                <a:schemeClr val="accent1"/>
              </a:buClr>
              <a:buSzPct val="125000"/>
              <a:buFont typeface="Symbol" panose="05050102010706020507" pitchFamily="18" charset="2"/>
              <a:buNone/>
            </a:pPr>
            <a:endParaRPr lang="en-US" sz="2000" b="1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DF7EDC-ED99-44F5-83E1-B48E6FCA89A0}"/>
              </a:ext>
            </a:extLst>
          </p:cNvPr>
          <p:cNvSpPr/>
          <p:nvPr userDrawn="1"/>
        </p:nvSpPr>
        <p:spPr>
          <a:xfrm>
            <a:off x="367745" y="1028908"/>
            <a:ext cx="1280669" cy="1280669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3038" indent="-173038" algn="l" defTabSz="457200">
              <a:lnSpc>
                <a:spcPct val="125000"/>
              </a:lnSpc>
              <a:buClr>
                <a:schemeClr val="accent1"/>
              </a:buClr>
              <a:buSzPct val="125000"/>
              <a:buFont typeface="Symbol" panose="05050102010706020507" pitchFamily="18" charset="2"/>
              <a:buChar char=""/>
            </a:pPr>
            <a:endParaRPr lang="en-US" sz="120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08FE33-4C52-479A-BF61-03484F939487}"/>
              </a:ext>
            </a:extLst>
          </p:cNvPr>
          <p:cNvSpPr/>
          <p:nvPr userDrawn="1"/>
        </p:nvSpPr>
        <p:spPr>
          <a:xfrm>
            <a:off x="6723686" y="1168413"/>
            <a:ext cx="5352588" cy="10016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marL="0" indent="0" algn="ctr" defTabSz="457200">
              <a:lnSpc>
                <a:spcPct val="125000"/>
              </a:lnSpc>
              <a:buClr>
                <a:schemeClr val="accent1"/>
              </a:buClr>
              <a:buSzPct val="125000"/>
              <a:buFont typeface="Symbol" panose="05050102010706020507" pitchFamily="18" charset="2"/>
              <a:buNone/>
            </a:pPr>
            <a:endParaRPr lang="en-US" sz="2000" b="1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0D1B8D-4D33-40A3-836C-8076CF33CDCD}"/>
              </a:ext>
            </a:extLst>
          </p:cNvPr>
          <p:cNvSpPr/>
          <p:nvPr userDrawn="1"/>
        </p:nvSpPr>
        <p:spPr>
          <a:xfrm>
            <a:off x="6598423" y="1028908"/>
            <a:ext cx="1280669" cy="1280669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3038" indent="-173038" algn="l" defTabSz="457200">
              <a:lnSpc>
                <a:spcPct val="125000"/>
              </a:lnSpc>
              <a:buClr>
                <a:schemeClr val="accent1"/>
              </a:buClr>
              <a:buSzPct val="125000"/>
              <a:buFont typeface="Symbol" panose="05050102010706020507" pitchFamily="18" charset="2"/>
              <a:buChar char=""/>
            </a:pPr>
            <a:endParaRPr lang="en-US" sz="120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30DF26-4927-4054-8D0E-F794C263D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4158" y="1168413"/>
            <a:ext cx="5250172" cy="10016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84B3E46-A18C-4C18-8E18-E7A617AD85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23686" y="1168413"/>
            <a:ext cx="5352588" cy="10016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>
            <a:extLst>
              <a:ext uri="{FF2B5EF4-FFF2-40B4-BE49-F238E27FC236}">
                <a16:creationId xmlns:a16="http://schemas.microsoft.com/office/drawing/2014/main" id="{022396C7-7DCE-4EA0-B275-D3A0668C42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489" y="230306"/>
            <a:ext cx="8922408" cy="472744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[enter title]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1FB58D-8113-4B88-8FB6-132AF35337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405270"/>
            <a:ext cx="3854917" cy="425236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>
              <a:spcBef>
                <a:spcPts val="500"/>
              </a:spcBef>
              <a:defRPr/>
            </a:lvl2pPr>
          </a:lstStyle>
          <a:p>
            <a:pPr lvl="0"/>
            <a:r>
              <a:rPr lang="en-US"/>
              <a:t>Intro info</a:t>
            </a:r>
          </a:p>
          <a:p>
            <a:pPr lvl="1"/>
            <a:r>
              <a:rPr lang="en-US"/>
              <a:t>Add icon into circle above</a:t>
            </a:r>
          </a:p>
          <a:p>
            <a:pPr lvl="0"/>
            <a:endParaRPr lang="en-US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0FD3629-2D2A-497D-BD5B-8905810C8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55078" y="6662686"/>
            <a:ext cx="525378" cy="258417"/>
          </a:xfrm>
        </p:spPr>
        <p:txBody>
          <a:bodyPr/>
          <a:lstStyle>
            <a:lvl1pPr>
              <a:defRPr sz="1000"/>
            </a:lvl1pPr>
          </a:lstStyle>
          <a:p>
            <a:fld id="{910859D1-23E3-4608-A835-BC092ED85E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837A3A-0C95-4CF3-9580-6043106901DB}"/>
              </a:ext>
            </a:extLst>
          </p:cNvPr>
          <p:cNvSpPr/>
          <p:nvPr userDrawn="1"/>
        </p:nvSpPr>
        <p:spPr>
          <a:xfrm>
            <a:off x="220486" y="1168413"/>
            <a:ext cx="3634432" cy="10016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marL="0" indent="0" algn="ctr" defTabSz="457200">
              <a:lnSpc>
                <a:spcPct val="125000"/>
              </a:lnSpc>
              <a:buClr>
                <a:schemeClr val="accent1"/>
              </a:buClr>
              <a:buSzPct val="125000"/>
              <a:buFont typeface="Symbol" panose="05050102010706020507" pitchFamily="18" charset="2"/>
              <a:buNone/>
            </a:pPr>
            <a:endParaRPr lang="en-US" sz="2000" b="1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DF7EDC-ED99-44F5-83E1-B48E6FCA89A0}"/>
              </a:ext>
            </a:extLst>
          </p:cNvPr>
          <p:cNvSpPr/>
          <p:nvPr userDrawn="1"/>
        </p:nvSpPr>
        <p:spPr>
          <a:xfrm>
            <a:off x="116489" y="1028908"/>
            <a:ext cx="1280669" cy="1280669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3038" indent="-173038" algn="l" defTabSz="457200">
              <a:lnSpc>
                <a:spcPct val="125000"/>
              </a:lnSpc>
              <a:buClr>
                <a:schemeClr val="accent1"/>
              </a:buClr>
              <a:buSzPct val="125000"/>
              <a:buFont typeface="Symbol" panose="05050102010706020507" pitchFamily="18" charset="2"/>
              <a:buChar char=""/>
            </a:pPr>
            <a:endParaRPr lang="en-US" sz="120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1D21930-429F-4D0F-A2BE-04E13957C5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98051" y="2405270"/>
            <a:ext cx="3854917" cy="425236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>
              <a:spcBef>
                <a:spcPts val="500"/>
              </a:spcBef>
              <a:defRPr/>
            </a:lvl2pPr>
          </a:lstStyle>
          <a:p>
            <a:pPr lvl="0"/>
            <a:r>
              <a:rPr lang="en-US"/>
              <a:t>Intro info</a:t>
            </a:r>
          </a:p>
          <a:p>
            <a:pPr lvl="1"/>
            <a:r>
              <a:rPr lang="en-US"/>
              <a:t>Add icon into circle above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8676B6A-0408-47F8-8E1E-C069A8D8E2A8}"/>
              </a:ext>
            </a:extLst>
          </p:cNvPr>
          <p:cNvSpPr/>
          <p:nvPr userDrawn="1"/>
        </p:nvSpPr>
        <p:spPr>
          <a:xfrm>
            <a:off x="4318536" y="1168413"/>
            <a:ext cx="3634432" cy="10016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marL="0" indent="0" algn="ctr" defTabSz="457200">
              <a:lnSpc>
                <a:spcPct val="125000"/>
              </a:lnSpc>
              <a:buClr>
                <a:schemeClr val="accent1"/>
              </a:buClr>
              <a:buSzPct val="125000"/>
              <a:buFont typeface="Symbol" panose="05050102010706020507" pitchFamily="18" charset="2"/>
              <a:buNone/>
            </a:pPr>
            <a:endParaRPr lang="en-US" sz="2000" b="1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2DF778-06F6-4BF6-985A-5581F5EDD967}"/>
              </a:ext>
            </a:extLst>
          </p:cNvPr>
          <p:cNvSpPr/>
          <p:nvPr userDrawn="1"/>
        </p:nvSpPr>
        <p:spPr>
          <a:xfrm>
            <a:off x="4232299" y="1028908"/>
            <a:ext cx="1280669" cy="1280669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3038" indent="-173038" algn="l" defTabSz="457200">
              <a:lnSpc>
                <a:spcPct val="125000"/>
              </a:lnSpc>
              <a:buClr>
                <a:schemeClr val="accent1"/>
              </a:buClr>
              <a:buSzPct val="125000"/>
              <a:buFont typeface="Symbol" panose="05050102010706020507" pitchFamily="18" charset="2"/>
              <a:buChar char=""/>
            </a:pPr>
            <a:endParaRPr lang="en-US" sz="120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37405B69-9D78-49BE-B601-CFA07B4359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6102" y="2405270"/>
            <a:ext cx="3854917" cy="425236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>
              <a:spcBef>
                <a:spcPts val="500"/>
              </a:spcBef>
              <a:defRPr/>
            </a:lvl2pPr>
          </a:lstStyle>
          <a:p>
            <a:pPr lvl="0"/>
            <a:r>
              <a:rPr lang="en-US"/>
              <a:t>Intro info</a:t>
            </a:r>
          </a:p>
          <a:p>
            <a:pPr lvl="1"/>
            <a:r>
              <a:rPr lang="en-US"/>
              <a:t>Add icon into circle above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443865-5CB6-4AED-A52F-C45840D9EE14}"/>
              </a:ext>
            </a:extLst>
          </p:cNvPr>
          <p:cNvSpPr/>
          <p:nvPr userDrawn="1"/>
        </p:nvSpPr>
        <p:spPr>
          <a:xfrm>
            <a:off x="8416587" y="1168413"/>
            <a:ext cx="3634432" cy="10016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marL="0" indent="0" algn="ctr" defTabSz="457200">
              <a:lnSpc>
                <a:spcPct val="125000"/>
              </a:lnSpc>
              <a:buClr>
                <a:schemeClr val="accent1"/>
              </a:buClr>
              <a:buSzPct val="125000"/>
              <a:buFont typeface="Symbol" panose="05050102010706020507" pitchFamily="18" charset="2"/>
              <a:buNone/>
            </a:pPr>
            <a:endParaRPr lang="en-US" sz="2000" b="1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ED6826A-7CB5-416E-911D-EFF88375A9F9}"/>
              </a:ext>
            </a:extLst>
          </p:cNvPr>
          <p:cNvSpPr/>
          <p:nvPr userDrawn="1"/>
        </p:nvSpPr>
        <p:spPr>
          <a:xfrm>
            <a:off x="8312590" y="1028908"/>
            <a:ext cx="1280669" cy="1280669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3038" indent="-173038" algn="l" defTabSz="457200">
              <a:lnSpc>
                <a:spcPct val="125000"/>
              </a:lnSpc>
              <a:buClr>
                <a:schemeClr val="accent1"/>
              </a:buClr>
              <a:buSzPct val="125000"/>
              <a:buFont typeface="Symbol" panose="05050102010706020507" pitchFamily="18" charset="2"/>
              <a:buChar char=""/>
            </a:pPr>
            <a:endParaRPr lang="en-US" sz="120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B044B700-44DB-4C08-9596-E9675AE652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405063"/>
            <a:ext cx="5824330" cy="425236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>
              <a:defRPr/>
            </a:lvl2pPr>
            <a:lvl3pPr marL="625475" marR="0" indent="-150813" algn="l" defTabSz="47477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5F87800-9686-4DD8-A492-35B5DB95E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1945" y="2405063"/>
            <a:ext cx="5824330" cy="425236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022396C7-7DCE-4EA0-B275-D3A0668C42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489" y="230306"/>
            <a:ext cx="8922408" cy="472744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[enter title]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0FD3629-2D2A-497D-BD5B-8905810C8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55078" y="6662686"/>
            <a:ext cx="525378" cy="258417"/>
          </a:xfrm>
        </p:spPr>
        <p:txBody>
          <a:bodyPr/>
          <a:lstStyle>
            <a:lvl1pPr>
              <a:defRPr sz="1000"/>
            </a:lvl1pPr>
          </a:lstStyle>
          <a:p>
            <a:fld id="{910859D1-23E3-4608-A835-BC092ED85E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837A3A-0C95-4CF3-9580-6043106901DB}"/>
              </a:ext>
            </a:extLst>
          </p:cNvPr>
          <p:cNvSpPr/>
          <p:nvPr userDrawn="1"/>
        </p:nvSpPr>
        <p:spPr>
          <a:xfrm>
            <a:off x="471742" y="1168413"/>
            <a:ext cx="5352588" cy="10016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marL="0" indent="0" algn="ctr" defTabSz="457200">
              <a:lnSpc>
                <a:spcPct val="125000"/>
              </a:lnSpc>
              <a:buClr>
                <a:schemeClr val="accent1"/>
              </a:buClr>
              <a:buSzPct val="125000"/>
              <a:buFont typeface="Symbol" panose="05050102010706020507" pitchFamily="18" charset="2"/>
              <a:buNone/>
            </a:pPr>
            <a:endParaRPr lang="en-US" sz="2000" b="1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DF7EDC-ED99-44F5-83E1-B48E6FCA89A0}"/>
              </a:ext>
            </a:extLst>
          </p:cNvPr>
          <p:cNvSpPr/>
          <p:nvPr userDrawn="1"/>
        </p:nvSpPr>
        <p:spPr>
          <a:xfrm>
            <a:off x="367745" y="1028908"/>
            <a:ext cx="1280669" cy="1280669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3038" indent="-173038" algn="l" defTabSz="457200">
              <a:lnSpc>
                <a:spcPct val="125000"/>
              </a:lnSpc>
              <a:buClr>
                <a:schemeClr val="accent1"/>
              </a:buClr>
              <a:buSzPct val="125000"/>
              <a:buFont typeface="Symbol" panose="05050102010706020507" pitchFamily="18" charset="2"/>
              <a:buChar char=""/>
            </a:pPr>
            <a:endParaRPr lang="en-US" sz="120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08FE33-4C52-479A-BF61-03484F939487}"/>
              </a:ext>
            </a:extLst>
          </p:cNvPr>
          <p:cNvSpPr/>
          <p:nvPr userDrawn="1"/>
        </p:nvSpPr>
        <p:spPr>
          <a:xfrm>
            <a:off x="6723686" y="1168413"/>
            <a:ext cx="5352588" cy="10016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marL="0" indent="0" algn="ctr" defTabSz="457200">
              <a:lnSpc>
                <a:spcPct val="125000"/>
              </a:lnSpc>
              <a:buClr>
                <a:schemeClr val="accent1"/>
              </a:buClr>
              <a:buSzPct val="125000"/>
              <a:buFont typeface="Symbol" panose="05050102010706020507" pitchFamily="18" charset="2"/>
              <a:buNone/>
            </a:pPr>
            <a:endParaRPr lang="en-US" sz="2000" b="1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0D1B8D-4D33-40A3-836C-8076CF33CDCD}"/>
              </a:ext>
            </a:extLst>
          </p:cNvPr>
          <p:cNvSpPr/>
          <p:nvPr userDrawn="1"/>
        </p:nvSpPr>
        <p:spPr>
          <a:xfrm>
            <a:off x="6598423" y="1028908"/>
            <a:ext cx="1280669" cy="1280669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3038" indent="-173038" algn="l" defTabSz="457200">
              <a:lnSpc>
                <a:spcPct val="125000"/>
              </a:lnSpc>
              <a:buClr>
                <a:schemeClr val="accent1"/>
              </a:buClr>
              <a:buSzPct val="125000"/>
              <a:buFont typeface="Symbol" panose="05050102010706020507" pitchFamily="18" charset="2"/>
              <a:buChar char=""/>
            </a:pPr>
            <a:endParaRPr lang="en-US" sz="120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30DF26-4927-4054-8D0E-F794C263D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4158" y="1168413"/>
            <a:ext cx="5250172" cy="10016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84B3E46-A18C-4C18-8E18-E7A617AD85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23686" y="1168413"/>
            <a:ext cx="5352588" cy="10016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0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>
            <a:extLst>
              <a:ext uri="{FF2B5EF4-FFF2-40B4-BE49-F238E27FC236}">
                <a16:creationId xmlns:a16="http://schemas.microsoft.com/office/drawing/2014/main" id="{022396C7-7DCE-4EA0-B275-D3A0668C42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489" y="230306"/>
            <a:ext cx="8922408" cy="472744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[enter title]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0FD3629-2D2A-497D-BD5B-8905810C8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55078" y="6662686"/>
            <a:ext cx="525378" cy="258417"/>
          </a:xfrm>
        </p:spPr>
        <p:txBody>
          <a:bodyPr/>
          <a:lstStyle>
            <a:lvl1pPr>
              <a:defRPr sz="1000"/>
            </a:lvl1pPr>
          </a:lstStyle>
          <a:p>
            <a:fld id="{910859D1-23E3-4608-A835-BC092ED85E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EC7BD0-2AF9-CCDF-43B5-8307D0C57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0278DC-3ABE-DF2D-9A41-86FAA35C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69CB1CF6-B736-8CA9-8E7A-98FD9530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5A064D-2E25-714B-8D7E-C19222E33E8A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E3B14C0-B461-76D4-B39B-0BF485647E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4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0FD3629-2D2A-497D-BD5B-8905810C8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55078" y="6662686"/>
            <a:ext cx="525378" cy="258417"/>
          </a:xfrm>
        </p:spPr>
        <p:txBody>
          <a:bodyPr/>
          <a:lstStyle>
            <a:lvl1pPr>
              <a:defRPr sz="1000"/>
            </a:lvl1pPr>
          </a:lstStyle>
          <a:p>
            <a:fld id="{910859D1-23E3-4608-A835-BC092ED85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2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16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25FE7-0F40-430B-93CB-8F72AC4DF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078" y="6599582"/>
            <a:ext cx="525378" cy="258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10859D1-23E3-4608-A835-BC092ED85E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5819FD-6A9B-446C-940D-A5B977C2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87" y="1103243"/>
            <a:ext cx="11965108" cy="539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9048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72" r:id="rId3"/>
    <p:sldLayoutId id="2147483675" r:id="rId4"/>
    <p:sldLayoutId id="2147483676" r:id="rId5"/>
    <p:sldLayoutId id="2147483692" r:id="rId6"/>
    <p:sldLayoutId id="2147483693" r:id="rId7"/>
    <p:sldLayoutId id="2147483694" r:id="rId8"/>
    <p:sldLayoutId id="2147483673" r:id="rId9"/>
  </p:sldLayoutIdLst>
  <p:hf hdr="0" ftr="0" dt="0"/>
  <p:txStyles>
    <p:titleStyle>
      <a:lvl1pPr algn="l" defTabSz="474779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74779" rtl="0" eaLnBrk="1" latinLnBrk="0" hangingPunct="1">
        <a:lnSpc>
          <a:spcPct val="100000"/>
        </a:lnSpc>
        <a:spcBef>
          <a:spcPts val="600"/>
        </a:spcBef>
        <a:spcAft>
          <a:spcPts val="500"/>
        </a:spcAft>
        <a:buClr>
          <a:schemeClr val="accent2"/>
        </a:buClr>
        <a:buSzPct val="125000"/>
        <a:buFont typeface="Arial" panose="020B0604020202020204" pitchFamily="34" charset="0"/>
        <a:buChar char="•"/>
        <a:defRPr sz="28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219075" algn="l" defTabSz="474779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accent1"/>
        </a:buClr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5475" indent="-150813" algn="l" defTabSz="474779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accent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30864" indent="-118695" algn="l" defTabSz="474779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68254" indent="-118695" algn="l" defTabSz="474779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accent2"/>
        </a:buClr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05643" indent="-118695" algn="l" defTabSz="474779" rtl="0" eaLnBrk="1" latinLnBrk="0" hangingPunct="1">
        <a:lnSpc>
          <a:spcPct val="90000"/>
        </a:lnSpc>
        <a:spcBef>
          <a:spcPts val="600"/>
        </a:spcBef>
        <a:spcAft>
          <a:spcPts val="200"/>
        </a:spcAft>
        <a:buClr>
          <a:schemeClr val="accent1"/>
        </a:buClr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33" indent="-118695" algn="l" defTabSz="4747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7pPr>
      <a:lvl8pPr marL="1780423" indent="-118695" algn="l" defTabSz="4747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8pPr>
      <a:lvl9pPr marL="2017812" indent="-118695" algn="l" defTabSz="4747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1pPr>
      <a:lvl2pPr marL="237390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2pPr>
      <a:lvl3pPr marL="474779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3pPr>
      <a:lvl4pPr marL="712169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4pPr>
      <a:lvl5pPr marL="949559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5pPr>
      <a:lvl6pPr marL="1186948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6pPr>
      <a:lvl7pPr marL="1424338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7pPr>
      <a:lvl8pPr marL="1661728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8pPr>
      <a:lvl9pPr marL="1899117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41412A-8920-A14F-AC22-AFB9314C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E3E2F3-B4C9-4A95-A6F4-F182C34289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156B95-8FC8-605F-9DCA-2051AF54D8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16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35896-782D-8874-526F-D88E4CBA9F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3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A5D6-F544-DC0D-57FE-688D2726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665FD-7301-1458-77B9-B1EBDE89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C1CF2-9F12-05F1-BC4E-429B2A46F9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859D1-23E3-4608-A835-BC092ED85E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1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A09499-07ED-F4E6-F0FB-22C78202D4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DA791-BF3C-27CD-B2A9-9D49DDFCB0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D37CC2-2CF1-9459-C598-839527E1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0AD57-1906-7C76-C86F-FA3C67FD49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859D1-23E3-4608-A835-BC092ED85EC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544DE1-909D-40AC-E00B-36708788B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3B8CBE-ACA1-A98C-2A2D-B43E554689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9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67D806-1B38-C0C9-FB37-D79F470A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5E457C-6F64-6F14-23FC-92621F98D2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F04C8-2236-DE10-FCCC-AB9F62EA8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859D1-23E3-4608-A835-BC092ED85EC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3F61BB-DD3D-6863-42C1-ED00E175E5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E5EEC48-D464-A96E-9FB5-859E1B35A1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1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D1A541A-08B3-19D8-3949-9356631C29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473D14-0041-531F-E1A9-D9915E49B1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44393C8-2730-60CD-0070-821B005A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6B4C6-F90E-2865-4C55-05B8872B6C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859D1-23E3-4608-A835-BC092ED85EC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413F42-92D4-60A1-062A-EFD737214A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3DCD3F4-9DED-2590-5167-E6C3015D8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684615-3981-1686-A89E-08599907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E3D1E-EB71-D121-9CD3-49DDD0B8D3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ABEE0-B34C-2042-8314-27AC8575061E}" type="slidenum">
              <a:rPr lang="en-US" smtClean="0"/>
              <a:t>7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60C48EE-4613-46DE-057E-3D555C37C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25BE1CB-88B4-3AA7-2A69-DF255E92D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2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48D3C-08A4-989D-51C4-1F0C20444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ABEE0-B34C-2042-8314-27AC85750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D118D-35D2-F33B-0D0B-6CC41DF2CE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66538" y="6599238"/>
            <a:ext cx="525462" cy="258762"/>
          </a:xfrm>
        </p:spPr>
        <p:txBody>
          <a:bodyPr/>
          <a:lstStyle/>
          <a:p>
            <a:fld id="{DE7ABEE0-B34C-2042-8314-27AC85750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6730"/>
      </p:ext>
    </p:extLst>
  </p:cSld>
  <p:clrMapOvr>
    <a:masterClrMapping/>
  </p:clrMapOvr>
</p:sld>
</file>

<file path=ppt/theme/theme1.xml><?xml version="1.0" encoding="utf-8"?>
<a:theme xmlns:a="http://schemas.openxmlformats.org/drawingml/2006/main" name="OCHCO2">
  <a:themeElements>
    <a:clrScheme name="OCHCO branding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71CE"/>
      </a:accent1>
      <a:accent2>
        <a:srgbClr val="FF6000"/>
      </a:accent2>
      <a:accent3>
        <a:srgbClr val="009ADE"/>
      </a:accent3>
      <a:accent4>
        <a:srgbClr val="DAA900"/>
      </a:accent4>
      <a:accent5>
        <a:srgbClr val="6BA43A"/>
      </a:accent5>
      <a:accent6>
        <a:srgbClr val="A23B72"/>
      </a:accent6>
      <a:hlink>
        <a:srgbClr val="0071CE"/>
      </a:hlink>
      <a:folHlink>
        <a:srgbClr val="A23B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marL="173038" indent="-173038" algn="l" defTabSz="457200">
          <a:lnSpc>
            <a:spcPct val="125000"/>
          </a:lnSpc>
          <a:buClr>
            <a:schemeClr val="accent1"/>
          </a:buClr>
          <a:buSzPct val="125000"/>
          <a:buFont typeface="Symbol" panose="05050102010706020507" pitchFamily="18" charset="2"/>
          <a:buChar char=""/>
          <a:defRPr sz="1200" dirty="0" smtClean="0">
            <a:solidFill>
              <a:prstClr val="black"/>
            </a:solidFill>
            <a:latin typeface="Arial" panose="020B0604020202020204" pitchFamily="34" charset="0"/>
            <a:ea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CHCO_ppt_template" id="{3FB056C6-D3D7-1C42-A868-4ECF1ADB5EE4}" vid="{617B54A5-7CC7-C849-99B6-D6C0ED250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145BA8E-8DFB-4BF9-9B61-C8D508DC39E1}">
  <we:reference id="wa104381063" version="1.0.0.1" store="en-001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ile_x002f_PageVersion xmlns="af570fb1-766c-4dc1-b6e1-e01b81df5d35" xsi:nil="true"/>
    <PostedLocations xmlns="af570fb1-766c-4dc1-b6e1-e01b81df5d35" xsi:nil="true"/>
    <Notes0 xmlns="af570fb1-766c-4dc1-b6e1-e01b81df5d35" xsi:nil="true"/>
    <FunctionalArea xmlns="af570fb1-766c-4dc1-b6e1-e01b81df5d35">OCHCO</FunctionalArea>
    <File_x002f_PageType xmlns="af570fb1-766c-4dc1-b6e1-e01b81df5d35">Working</File_x002f_PageType>
    <Thumbnail xmlns="af570fb1-766c-4dc1-b6e1-e01b81df5d35" xsi:nil="true"/>
    <Category xmlns="af570fb1-766c-4dc1-b6e1-e01b81df5d35">Template</Category>
    <Filename xmlns="af570fb1-766c-4dc1-b6e1-e01b81df5d35">OCHCO PowerPoint Template (2021)</Filename>
    <FunctionalOwner xmlns="af570fb1-766c-4dc1-b6e1-e01b81df5d35">
      <UserInfo>
        <DisplayName>Hollander, Leah (HQ-LE020)</DisplayName>
        <AccountId>249</AccountId>
        <AccountType/>
      </UserInfo>
    </FunctionalOwner>
    <rlzj xmlns="af570fb1-766c-4dc1-b6e1-e01b81df5d35">
      <UserInfo>
        <DisplayName/>
        <AccountId xsi:nil="true"/>
        <AccountType/>
      </UserInfo>
    </rlzj>
    <DatePosted xmlns="af570fb1-766c-4dc1-b6e1-e01b81df5d35" xsi:nil="true"/>
    <CommunicationsLead xmlns="af570fb1-766c-4dc1-b6e1-e01b81df5d35">
      <UserInfo>
        <DisplayName>Wesley, Arthur (HQ-LE000)[LOGISTICS MGMT INSTITUTE]</DisplayName>
        <AccountId>29</AccountId>
        <AccountType/>
      </UserInfo>
    </CommunicationsLead>
    <_x006a_wr6 xmlns="af570fb1-766c-4dc1-b6e1-e01b81df5d35" xsi:nil="true"/>
    <Program_x002f_Initiative_x002f_Event_x002f_Campaign xmlns="af570fb1-766c-4dc1-b6e1-e01b81df5d35">Communications</Program_x002f_Initiative_x002f_Event_x002f_Campaign>
    <PageURL xmlns="af570fb1-766c-4dc1-b6e1-e01b81df5d35">
      <Url xsi:nil="true"/>
      <Description xsi:nil="true"/>
    </PageURL>
    <MovetoOneNASA xmlns="af570fb1-766c-4dc1-b6e1-e01b81df5d35" xsi:nil="true"/>
    <CreatecopyforOneNASA xmlns="af570fb1-766c-4dc1-b6e1-e01b81df5d35" xsi:nil="true"/>
    <NameofhyperlinkonOneNASA xmlns="af570fb1-766c-4dc1-b6e1-e01b81df5d35" xsi:nil="true"/>
    <Pagename xmlns="af570fb1-766c-4dc1-b6e1-e01b81df5d35" xsi:nil="true"/>
    <TaxCatchAll xmlns="d900e117-17a0-4b24-9e47-511ef1d02c43" xsi:nil="true"/>
    <lcf76f155ced4ddcb4097134ff3c332f xmlns="af570fb1-766c-4dc1-b6e1-e01b81df5d35">
      <Terms xmlns="http://schemas.microsoft.com/office/infopath/2007/PartnerControls"/>
    </lcf76f155ced4ddcb4097134ff3c332f>
    <EditingRights xmlns="af570fb1-766c-4dc1-b6e1-e01b81df5d35">
      <UserInfo>
        <DisplayName/>
        <AccountId xsi:nil="true"/>
        <AccountType/>
      </UserInfo>
    </EditingRights>
    <SharedWithUsers xmlns="fe52e441-688d-47fd-93f6-da5419318f0f">
      <UserInfo>
        <DisplayName>OCHCO Community (Official) Members</DisplayName>
        <AccountId>580</AccountId>
        <AccountType/>
      </UserInfo>
    </SharedWithUsers>
    <SPACE xmlns="af570fb1-766c-4dc1-b6e1-e01b81df5d35" xsi:nil="true"/>
    <PMoverhaul xmlns="af570fb1-766c-4dc1-b6e1-e01b81df5d3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47CA29FB4F064F8DB547EC58F4A221" ma:contentTypeVersion="39" ma:contentTypeDescription="Create a new document." ma:contentTypeScope="" ma:versionID="99c35c97f6c8f94569ae6095bcd120a7">
  <xsd:schema xmlns:xsd="http://www.w3.org/2001/XMLSchema" xmlns:xs="http://www.w3.org/2001/XMLSchema" xmlns:p="http://schemas.microsoft.com/office/2006/metadata/properties" xmlns:ns2="af570fb1-766c-4dc1-b6e1-e01b81df5d35" xmlns:ns3="fe52e441-688d-47fd-93f6-da5419318f0f" xmlns:ns4="d900e117-17a0-4b24-9e47-511ef1d02c43" targetNamespace="http://schemas.microsoft.com/office/2006/metadata/properties" ma:root="true" ma:fieldsID="3cd5d83ac91231e4b8cf7d8d6f9d1736" ns2:_="" ns3:_="" ns4:_="">
    <xsd:import namespace="af570fb1-766c-4dc1-b6e1-e01b81df5d35"/>
    <xsd:import namespace="fe52e441-688d-47fd-93f6-da5419318f0f"/>
    <xsd:import namespace="d900e117-17a0-4b24-9e47-511ef1d02c43"/>
    <xsd:element name="properties">
      <xsd:complexType>
        <xsd:sequence>
          <xsd:element name="documentManagement">
            <xsd:complexType>
              <xsd:all>
                <xsd:element ref="ns2:File_x002f_PageType" minOccurs="0"/>
                <xsd:element ref="ns2:PageURL" minOccurs="0"/>
                <xsd:element ref="ns2:Filename" minOccurs="0"/>
                <xsd:element ref="ns2:File_x002f_PageVersion" minOccurs="0"/>
                <xsd:element ref="ns2:FunctionalOwner" minOccurs="0"/>
                <xsd:element ref="ns2:DatePosted" minOccurs="0"/>
                <xsd:element ref="ns2:PostedLocations" minOccurs="0"/>
                <xsd:element ref="ns2:Notes0" minOccurs="0"/>
                <xsd:element ref="ns2:CommunicationsLead" minOccurs="0"/>
                <xsd:element ref="ns2:FunctionalArea" minOccurs="0"/>
                <xsd:element ref="ns2:Thumbnail" minOccurs="0"/>
                <xsd:element ref="ns2:_x006a_wr6" minOccurs="0"/>
                <xsd:element ref="ns2:Category" minOccurs="0"/>
                <xsd:element ref="ns2:Program_x002f_Initiative_x002f_Event_x002f_Campaig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rlzj" minOccurs="0"/>
                <xsd:element ref="ns2:MediaLengthInSeconds" minOccurs="0"/>
                <xsd:element ref="ns2:MovetoOneNASA" minOccurs="0"/>
                <xsd:element ref="ns2:CreatecopyforOneNASA" minOccurs="0"/>
                <xsd:element ref="ns2:NameofhyperlinkonOneNASA" minOccurs="0"/>
                <xsd:element ref="ns2:Pagename" minOccurs="0"/>
                <xsd:element ref="ns2:lcf76f155ced4ddcb4097134ff3c332f" minOccurs="0"/>
                <xsd:element ref="ns4:TaxCatchAll" minOccurs="0"/>
                <xsd:element ref="ns2:EditingRights" minOccurs="0"/>
                <xsd:element ref="ns2:PMoverhaul" minOccurs="0"/>
                <xsd:element ref="ns2:SPA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570fb1-766c-4dc1-b6e1-e01b81df5d35" elementFormDefault="qualified">
    <xsd:import namespace="http://schemas.microsoft.com/office/2006/documentManagement/types"/>
    <xsd:import namespace="http://schemas.microsoft.com/office/infopath/2007/PartnerControls"/>
    <xsd:element name="File_x002f_PageType" ma:index="1" nillable="true" ma:displayName="File Type" ma:description="Is this the worksheet or the active/shared file?" ma:format="Dropdown" ma:internalName="File_x002f_PageType">
      <xsd:simpleType>
        <xsd:restriction base="dms:Choice">
          <xsd:enumeration value="Published"/>
          <xsd:enumeration value="Working"/>
        </xsd:restriction>
      </xsd:simpleType>
    </xsd:element>
    <xsd:element name="PageURL" ma:index="2" nillable="true" ma:displayName="Page URL" ma:description="Link to webpage." ma:format="Hyperlink" ma:internalName="Page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ilename" ma:index="3" nillable="true" ma:displayName="File/Page Title" ma:description="This is the name of the file/webpage. " ma:format="Dropdown" ma:internalName="Filename" ma:readOnly="false">
      <xsd:simpleType>
        <xsd:restriction base="dms:Text">
          <xsd:maxLength value="255"/>
        </xsd:restriction>
      </xsd:simpleType>
    </xsd:element>
    <xsd:element name="File_x002f_PageVersion" ma:index="4" nillable="true" ma:displayName="File/Page Version " ma:description="YYYYMMDD&#10;If new, include time and initials (matches internal document note): YYYYMMDD_HHMM_XX" ma:format="Dropdown" ma:internalName="File_x002f_PageVersion" ma:readOnly="false">
      <xsd:simpleType>
        <xsd:restriction base="dms:Text">
          <xsd:maxLength value="255"/>
        </xsd:restriction>
      </xsd:simpleType>
    </xsd:element>
    <xsd:element name="FunctionalOwner" ma:index="5" nillable="true" ma:displayName="Functional Owner" ma:format="Dropdown" ma:list="UserInfo" ma:SharePointGroup="0" ma:internalName="FunctionalOwn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atePosted" ma:index="6" nillable="true" ma:displayName="Posted Date" ma:description="The date the content was posted/shared." ma:format="DateOnly" ma:internalName="DatePosted" ma:readOnly="false">
      <xsd:simpleType>
        <xsd:restriction base="dms:DateTime"/>
      </xsd:simpleType>
    </xsd:element>
    <xsd:element name="PostedLocations" ma:index="7" nillable="true" ma:displayName="Posted Locations" ma:format="Dropdown" ma:internalName="PostedLocations" ma:readOnly="false">
      <xsd:simpleType>
        <xsd:restriction base="dms:Note">
          <xsd:maxLength value="255"/>
        </xsd:restriction>
      </xsd:simpleType>
    </xsd:element>
    <xsd:element name="Notes0" ma:index="8" nillable="true" ma:displayName="Notes" ma:internalName="Notes0" ma:readOnly="false">
      <xsd:simpleType>
        <xsd:restriction base="dms:Note">
          <xsd:maxLength value="255"/>
        </xsd:restriction>
      </xsd:simpleType>
    </xsd:element>
    <xsd:element name="CommunicationsLead" ma:index="9" nillable="true" ma:displayName="Communications Lead" ma:description="Communications contact/owner" ma:format="Dropdown" ma:list="UserInfo" ma:SharePointGroup="0" ma:internalName="CommunicationsLead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FunctionalArea" ma:index="10" nillable="true" ma:displayName="Functional Area" ma:description="Primary functional area that owns this file/page." ma:format="Dropdown" ma:internalName="FunctionalArea">
      <xsd:simpleType>
        <xsd:restriction base="dms:Choice">
          <xsd:enumeration value="Performance Management"/>
          <xsd:enumeration value="Recruitment"/>
          <xsd:enumeration value="Hiring &amp; Staffing"/>
          <xsd:enumeration value="Employee Relations"/>
          <xsd:enumeration value="Classification"/>
          <xsd:enumeration value="Workforce Planning"/>
          <xsd:enumeration value="Learning &amp; Development"/>
          <xsd:enumeration value="Supervisors Series"/>
          <xsd:enumeration value="CHCO"/>
          <xsd:enumeration value="OCHCO"/>
          <xsd:enumeration value="Other"/>
          <xsd:enumeration value="HCIT"/>
          <xsd:enumeration value="Executive Services"/>
          <xsd:enumeration value="TSE"/>
          <xsd:enumeration value="MSE"/>
          <xsd:enumeration value="Corporate Services"/>
          <xsd:enumeration value="Telework"/>
          <xsd:enumeration value="Policy, Programs, and Accountability"/>
          <xsd:enumeration value="Labor Relations"/>
          <xsd:enumeration value="Awards"/>
          <xsd:enumeration value="Communications"/>
          <xsd:enumeration value="Mission OCHCO"/>
          <xsd:enumeration value="Talent Acquisition"/>
          <xsd:enumeration value="Choice 24"/>
        </xsd:restriction>
      </xsd:simpleType>
    </xsd:element>
    <xsd:element name="Thumbnail" ma:index="11" nillable="true" ma:displayName="Thumbnail" ma:format="Dropdown" ma:internalName="Thumbnail" ma:readOnly="false">
      <xsd:simpleType>
        <xsd:restriction base="dms:Text">
          <xsd:maxLength value="255"/>
        </xsd:restriction>
      </xsd:simpleType>
    </xsd:element>
    <xsd:element name="_x006a_wr6" ma:index="12" nillable="true" ma:displayName="Text" ma:internalName="_x006a_wr6" ma:readOnly="false">
      <xsd:simpleType>
        <xsd:restriction base="dms:Text"/>
      </xsd:simpleType>
    </xsd:element>
    <xsd:element name="Category" ma:index="13" nillable="true" ma:displayName="Category" ma:description="Specify the type of document." ma:format="Dropdown" ma:internalName="Category">
      <xsd:simpleType>
        <xsd:restriction base="dms:Choice">
          <xsd:enumeration value="Presentation"/>
          <xsd:enumeration value="Teams Background"/>
          <xsd:enumeration value="Teams Banner"/>
          <xsd:enumeration value="Template"/>
          <xsd:enumeration value="Contact Sheet/Org Chart"/>
          <xsd:enumeration value="Graphic"/>
          <xsd:enumeration value="Infographic"/>
          <xsd:enumeration value="News and updates"/>
          <xsd:enumeration value="Recording"/>
          <xsd:enumeration value="Resource/Supporting Documentation"/>
          <xsd:enumeration value="Weekly Updates"/>
          <xsd:enumeration value="Report"/>
        </xsd:restriction>
      </xsd:simpleType>
    </xsd:element>
    <xsd:element name="Program_x002f_Initiative_x002f_Event_x002f_Campaign" ma:index="14" nillable="true" ma:displayName="Program/Initiative/Event/Campaign" ma:format="Dropdown" ma:internalName="Program_x002f_Initiative_x002f_Event_x002f_Campaign">
      <xsd:simpleType>
        <xsd:union memberTypes="dms:Text">
          <xsd:simpleType>
            <xsd:restriction base="dms:Choice">
              <xsd:enumeration value="BetterUp coaching pilot"/>
              <xsd:enumeration value="FEVS (Federal Employee Viewpoint Survey)"/>
              <xsd:enumeration value="Survey"/>
              <xsd:enumeration value="Communications"/>
              <xsd:enumeration value="Supervisors Series"/>
              <xsd:enumeration value="All-Hands"/>
              <xsd:enumeration value="Enterprise assignments"/>
              <xsd:enumeration value="DEIA"/>
              <xsd:enumeration value="Stylebook Socials"/>
              <xsd:enumeration value="Recruitment"/>
              <xsd:enumeration value="Connect to Mission"/>
              <xsd:enumeration value="Performance and Awards"/>
            </xsd:restriction>
          </xsd:simpleType>
        </xsd:union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20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3" nillable="true" ma:displayName="MediaServiceDateTaken" ma:hidden="true" ma:internalName="MediaServiceDateTaken" ma:readOnly="true">
      <xsd:simpleType>
        <xsd:restriction base="dms:Text"/>
      </xsd:simpleType>
    </xsd:element>
    <xsd:element name="rlzj" ma:index="30" nillable="true" ma:displayName="Bouchareb" ma:hidden="true" ma:list="UserInfo" ma:internalName="rlzj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31" nillable="true" ma:displayName="Length (seconds)" ma:internalName="MediaLengthInSeconds" ma:readOnly="true">
      <xsd:simpleType>
        <xsd:restriction base="dms:Unknown"/>
      </xsd:simpleType>
    </xsd:element>
    <xsd:element name="MovetoOneNASA" ma:index="32" nillable="true" ma:displayName="In OneNASA library" ma:format="Dropdown" ma:internalName="MovetoOneNASA">
      <xsd:simpleType>
        <xsd:restriction base="dms:Choice">
          <xsd:enumeration value="Yes"/>
        </xsd:restriction>
      </xsd:simpleType>
    </xsd:element>
    <xsd:element name="CreatecopyforOneNASA" ma:index="33" nillable="true" ma:displayName="Copy to OneNASA" ma:description="Mark yes if need to create a copy of published file for OneNASA migration." ma:format="Dropdown" ma:internalName="CreatecopyforOneNASA">
      <xsd:simpleType>
        <xsd:restriction base="dms:Choice">
          <xsd:enumeration value="Yes"/>
        </xsd:restriction>
      </xsd:simpleType>
    </xsd:element>
    <xsd:element name="NameofhyperlinkonOneNASA" ma:index="34" nillable="true" ma:displayName="Name of hyperlink on OneNASA" ma:format="Dropdown" ma:internalName="NameofhyperlinkonOneNASA">
      <xsd:simpleType>
        <xsd:restriction base="dms:Text">
          <xsd:maxLength value="255"/>
        </xsd:restriction>
      </xsd:simpleType>
    </xsd:element>
    <xsd:element name="Pagename" ma:index="35" nillable="true" ma:displayName="OneNASA page name" ma:format="Dropdown" ma:internalName="Pagename">
      <xsd:simpleType>
        <xsd:restriction base="dms:Choice">
          <xsd:enumeration value="Supervisors Series"/>
          <xsd:enumeration value="Performance Management"/>
          <xsd:enumeration value="Work-Life"/>
          <xsd:enumeration value="Employee Culture Survey"/>
          <xsd:enumeration value="Telework"/>
          <xsd:enumeration value="Hiring"/>
          <xsd:enumeration value="Workforce Planning"/>
          <xsd:enumeration value="Talent Marketplace"/>
          <xsd:enumeration value="Learning and Development"/>
          <xsd:enumeration value="Employee and Labor Relations"/>
          <xsd:enumeration value="Leave Benefits and Programs"/>
          <xsd:enumeration value="Recruitment"/>
          <xsd:enumeration value="Executive Services"/>
        </xsd:restriction>
      </xsd:simpleType>
    </xsd:element>
    <xsd:element name="lcf76f155ced4ddcb4097134ff3c332f" ma:index="37" nillable="true" ma:taxonomy="true" ma:internalName="lcf76f155ced4ddcb4097134ff3c332f" ma:taxonomyFieldName="MediaServiceImageTags" ma:displayName="Image Tags" ma:readOnly="false" ma:fieldId="{5cf76f15-5ced-4ddc-b409-7134ff3c332f}" ma:taxonomyMulti="true" ma:sspId="0fb68aea-d2ee-4a6c-85e6-e4b5686e96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EditingRights" ma:index="39" nillable="true" ma:displayName="Editing Rights" ma:description="Shows who has already had editing rights assigned" ma:format="Dropdown" ma:list="UserInfo" ma:SharePointGroup="0" ma:internalName="EditingRigh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Moverhaul" ma:index="40" nillable="true" ma:displayName="PM overhaul" ma:format="Dropdown" ma:internalName="PMoverhaul">
      <xsd:simpleType>
        <xsd:restriction base="dms:Text">
          <xsd:maxLength value="255"/>
        </xsd:restriction>
      </xsd:simpleType>
    </xsd:element>
    <xsd:element name="SPACE" ma:index="41" nillable="true" ma:displayName="SPACE" ma:format="Dropdown" ma:internalName="SPAC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2e441-688d-47fd-93f6-da5419318f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0e117-17a0-4b24-9e47-511ef1d02c43" elementFormDefault="qualified">
    <xsd:import namespace="http://schemas.microsoft.com/office/2006/documentManagement/types"/>
    <xsd:import namespace="http://schemas.microsoft.com/office/infopath/2007/PartnerControls"/>
    <xsd:element name="TaxCatchAll" ma:index="38" nillable="true" ma:displayName="Taxonomy Catch All Column" ma:hidden="true" ma:list="{60e3cbcf-3ac2-4665-95db-08020c849b08}" ma:internalName="TaxCatchAll" ma:showField="CatchAllData" ma:web="fe52e441-688d-47fd-93f6-da5419318f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976A65-774E-4F2B-BEED-5C21CD7D928A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fe52e441-688d-47fd-93f6-da5419318f0f"/>
    <ds:schemaRef ds:uri="af570fb1-766c-4dc1-b6e1-e01b81df5d35"/>
    <ds:schemaRef ds:uri="http://www.w3.org/XML/1998/namespace"/>
    <ds:schemaRef ds:uri="d900e117-17a0-4b24-9e47-511ef1d02c43"/>
  </ds:schemaRefs>
</ds:datastoreItem>
</file>

<file path=customXml/itemProps2.xml><?xml version="1.0" encoding="utf-8"?>
<ds:datastoreItem xmlns:ds="http://schemas.openxmlformats.org/officeDocument/2006/customXml" ds:itemID="{D711C176-DDBE-4B08-8649-1C611D265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570fb1-766c-4dc1-b6e1-e01b81df5d35"/>
    <ds:schemaRef ds:uri="fe52e441-688d-47fd-93f6-da5419318f0f"/>
    <ds:schemaRef ds:uri="d900e117-17a0-4b24-9e47-511ef1d02c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455389-A312-4C6D-9CCC-6E816894A8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7</Words>
  <Application>Microsoft Macintosh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Symbol</vt:lpstr>
      <vt:lpstr>OCHCO2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Wesley, Arthur (HQ-LE000)[LOGISTICS MGMT INSTITUTE]</dc:creator>
  <cp:lastModifiedBy>Meza, David (HQ-LE020)</cp:lastModifiedBy>
  <cp:revision>12</cp:revision>
  <dcterms:created xsi:type="dcterms:W3CDTF">2021-11-01T19:15:46Z</dcterms:created>
  <dcterms:modified xsi:type="dcterms:W3CDTF">2023-05-10T13:01:38Z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0x010100C147CA29FB4F064F8DB547EC58F4A221</vt:lpwstr>
  </property>
  <property fmtid="{D5CDD505-2E9C-101B-9397-08002B2CF9AE}" pid="3" name="MediaServiceImageTags">
    <vt:lpwstr/>
  </property>
</Properties>
</file>