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214" d="100"/>
          <a:sy n="2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mg4/Course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AC68-7AE1-2F4A-A5AE-2D9BF0988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American States by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E6AB8-7F98-B941-B7F0-6A43A32B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62493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 of Tweets from the Last 7 Days Using Python</a:t>
            </a:r>
          </a:p>
          <a:p>
            <a:endParaRPr lang="en-US" dirty="0"/>
          </a:p>
          <a:p>
            <a:r>
              <a:rPr lang="en-US" dirty="0"/>
              <a:t>David Gutierrez</a:t>
            </a:r>
          </a:p>
          <a:p>
            <a:r>
              <a:rPr lang="en-US" dirty="0"/>
              <a:t>University of Illinois at Urbana-Champaign</a:t>
            </a:r>
          </a:p>
          <a:p>
            <a:r>
              <a:rPr lang="en-US" dirty="0"/>
              <a:t>CS410: Text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150897022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296-5C28-5443-8FE7-F7BA191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3C91-C81E-7F46-BCCB-A153DD58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template for folks who are indecisive about where they might want to move or travel</a:t>
            </a:r>
          </a:p>
          <a:p>
            <a:pPr>
              <a:lnSpc>
                <a:spcPct val="150000"/>
              </a:lnSpc>
            </a:pPr>
            <a:r>
              <a:rPr lang="en-US" dirty="0"/>
              <a:t>Allows for ranking and filtering of resultant data</a:t>
            </a:r>
          </a:p>
          <a:p>
            <a:pPr>
              <a:lnSpc>
                <a:spcPct val="150000"/>
              </a:lnSpc>
            </a:pPr>
            <a:r>
              <a:rPr lang="en-US" dirty="0"/>
              <a:t>Novel use of NLP for practical data and a “finger on the pulse” of social media users</a:t>
            </a:r>
          </a:p>
          <a:p>
            <a:pPr>
              <a:lnSpc>
                <a:spcPct val="150000"/>
              </a:lnSpc>
            </a:pPr>
            <a:r>
              <a:rPr lang="en-US" dirty="0"/>
              <a:t>More context information would be useful, but still robust enough for most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10961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EB8-E88D-9449-9BEB-1E3F3D33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B8DE-F54C-9F41-9174-568A56BB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limitations of this project are specific to Twitter, subject to further study:</a:t>
            </a:r>
          </a:p>
          <a:p>
            <a:pPr lvl="1"/>
            <a:r>
              <a:rPr lang="en-US" dirty="0"/>
              <a:t>Free/educational developer account limited to tweet data from the last 7 to 10 days</a:t>
            </a:r>
          </a:p>
          <a:p>
            <a:pPr lvl="1"/>
            <a:r>
              <a:rPr lang="en-US" dirty="0" err="1"/>
              <a:t>Tweepy</a:t>
            </a:r>
            <a:r>
              <a:rPr lang="en-US" dirty="0"/>
              <a:t> API rate limits cause lengthy delays in scraping time</a:t>
            </a:r>
          </a:p>
          <a:p>
            <a:pPr lvl="1"/>
            <a:r>
              <a:rPr lang="en-US" dirty="0"/>
              <a:t>Tweets by and large not geotagged for a specific location so including the state name was next-best-option</a:t>
            </a:r>
          </a:p>
          <a:p>
            <a:pPr lvl="1"/>
            <a:r>
              <a:rPr lang="en-US" dirty="0"/>
              <a:t>Sentiments only make sense on a relative scale – subject to fluctuation by type of users in the system as well as data availability limitations (e.g. not many tweets in/about North Dakota)</a:t>
            </a:r>
          </a:p>
          <a:p>
            <a:r>
              <a:rPr lang="en-US" dirty="0"/>
              <a:t>Ideal case is to have a real time stream of Twitter data analysis uploaded to the web with histogram data </a:t>
            </a:r>
          </a:p>
        </p:txBody>
      </p:sp>
    </p:spTree>
    <p:extLst>
      <p:ext uri="{BB962C8B-B14F-4D97-AF65-F5344CB8AC3E}">
        <p14:creationId xmlns:p14="http://schemas.microsoft.com/office/powerpoint/2010/main" val="1963714880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EA6E-2E94-EE45-9679-DFD3B44C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7A6B-5218-404B-84E1-CCA9A4D5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Demonstrates a functional workflow for taking topic and context data to generate non-text data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useable data interaction to compare and rank states based on topic sentiment as well as overall score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adapted for other topics and/or geographies </a:t>
            </a:r>
          </a:p>
          <a:p>
            <a:pPr>
              <a:lnSpc>
                <a:spcPct val="150000"/>
              </a:lnSpc>
            </a:pPr>
            <a:r>
              <a:rPr lang="en-US" dirty="0"/>
              <a:t>Potential for even more data visualization and interactivity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870103184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3614-6693-AC4D-9835-9C6E3993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A019-2B08-604D-9DEE-53C570E5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Many readily available libraries and packages for NLP in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Robust tools for reading and writing to CSV files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craft and aggregate HTML code/documents from simple Python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Analysis only limited by quality of data (and processing time) </a:t>
            </a:r>
          </a:p>
          <a:p>
            <a:pPr>
              <a:lnSpc>
                <a:spcPct val="150000"/>
              </a:lnSpc>
            </a:pPr>
            <a:r>
              <a:rPr lang="en-US" dirty="0"/>
              <a:t>Had a lot of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881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604D-2EFF-0F43-8D16-6FB33EFF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B4E7-1E69-8A42-B3C9-105CD6B8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team (NetID: davidmg4)</a:t>
            </a:r>
          </a:p>
          <a:p>
            <a:r>
              <a:rPr lang="en-US" dirty="0"/>
              <a:t>Goal: Conduct a working sentiment analysis based on ”Quality of Life” topics for all 50 states using Twitter data to get a nearly-real time view of each state’s qualities from real users.</a:t>
            </a:r>
          </a:p>
          <a:p>
            <a:r>
              <a:rPr lang="en-US" dirty="0"/>
              <a:t>Topics chosen: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Nature</a:t>
            </a:r>
          </a:p>
          <a:p>
            <a:pPr lvl="1"/>
            <a:r>
              <a:rPr lang="en-US" dirty="0"/>
              <a:t>Lifestyle</a:t>
            </a:r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https://github.com/davidmg4/CourseProject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6678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D48D-3244-C843-9FEC-A742A3FC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D4DD-9785-F449-9DF8-AE7D6B43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Apply for Twitter developer account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and implement </a:t>
            </a:r>
            <a:r>
              <a:rPr lang="en-US" dirty="0" err="1"/>
              <a:t>Tweepy</a:t>
            </a:r>
            <a:r>
              <a:rPr lang="en-US" dirty="0"/>
              <a:t> API for scraping Tweet data in 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Write each to a CSV file with state and topic tags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Clean tweets to prepare for Natural Language Processing (remove non-text data, stop words, etc.)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Conduct analysis using Pandas </a:t>
            </a:r>
            <a:r>
              <a:rPr lang="en-US" dirty="0" err="1"/>
              <a:t>Dataframe</a:t>
            </a:r>
            <a:r>
              <a:rPr lang="en-US" dirty="0"/>
              <a:t> data structures and </a:t>
            </a:r>
            <a:r>
              <a:rPr lang="en-US" dirty="0" err="1"/>
              <a:t>TextBlob’s</a:t>
            </a:r>
            <a:r>
              <a:rPr lang="en-US" dirty="0"/>
              <a:t> sentiment analysis algorithm</a:t>
            </a:r>
            <a:br>
              <a:rPr lang="en-US" dirty="0"/>
            </a:br>
            <a:endParaRPr lang="en-US" dirty="0"/>
          </a:p>
          <a:p>
            <a:r>
              <a:rPr lang="en-US" dirty="0"/>
              <a:t> Include mean for each category and average them an ‘overall score’ for view in summary CSV file as well as an interactive HTML file</a:t>
            </a:r>
          </a:p>
        </p:txBody>
      </p:sp>
    </p:spTree>
    <p:extLst>
      <p:ext uri="{BB962C8B-B14F-4D97-AF65-F5344CB8AC3E}">
        <p14:creationId xmlns:p14="http://schemas.microsoft.com/office/powerpoint/2010/main" val="2963102052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5D40-708F-6049-999C-88CD1F7D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3706-0B25-384F-8DA7-AC83AAEB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Tweepy</a:t>
            </a:r>
            <a:r>
              <a:rPr lang="en-US" dirty="0"/>
              <a:t> (Twitter API)</a:t>
            </a:r>
          </a:p>
          <a:p>
            <a:pPr>
              <a:lnSpc>
                <a:spcPct val="200000"/>
              </a:lnSpc>
            </a:pPr>
            <a:r>
              <a:rPr lang="en-US" dirty="0"/>
              <a:t>Pandas (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NLTK (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Textblob</a:t>
            </a:r>
            <a:r>
              <a:rPr lang="en-US" dirty="0"/>
              <a:t> (Sentiment Analysis)</a:t>
            </a:r>
          </a:p>
          <a:p>
            <a:pPr>
              <a:lnSpc>
                <a:spcPct val="200000"/>
              </a:lnSpc>
            </a:pPr>
            <a:r>
              <a:rPr lang="en-US" dirty="0"/>
              <a:t>JSON/</a:t>
            </a:r>
            <a:r>
              <a:rPr lang="en-US" dirty="0" err="1"/>
              <a:t>JQuery</a:t>
            </a:r>
            <a:r>
              <a:rPr lang="en-US" dirty="0"/>
              <a:t>/Ajax (Web Features)</a:t>
            </a:r>
          </a:p>
          <a:p>
            <a:pPr>
              <a:lnSpc>
                <a:spcPct val="200000"/>
              </a:lnSpc>
            </a:pPr>
            <a:r>
              <a:rPr lang="en-US" dirty="0"/>
              <a:t>Bootstrap (Web Formatting)</a:t>
            </a:r>
          </a:p>
        </p:txBody>
      </p:sp>
    </p:spTree>
    <p:extLst>
      <p:ext uri="{BB962C8B-B14F-4D97-AF65-F5344CB8AC3E}">
        <p14:creationId xmlns:p14="http://schemas.microsoft.com/office/powerpoint/2010/main" val="403594931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B351-7834-9E43-BE4E-02559721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F1AAB-B916-9648-9C3E-618F12FBE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497434" cy="4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5374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4D52-28F1-D84C-A667-BAF1610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Tweet Scraping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972E1-09D3-244F-9934-22E7523D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7431"/>
            <a:ext cx="7959526" cy="56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4413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89B5-4CC9-444C-9D6E-85295DD6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NLP and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2EBDF-78FA-644F-B6CC-ECAD02CBC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6401"/>
            <a:ext cx="7370639" cy="51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2515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89B5-4CC9-444C-9D6E-85295DD6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NLP and Analysis (cont’d)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516471-2F6D-054B-95A1-0CF65E6A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52"/>
          <a:stretch/>
        </p:blipFill>
        <p:spPr>
          <a:xfrm>
            <a:off x="677334" y="1704109"/>
            <a:ext cx="7622760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1279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296-5C28-5443-8FE7-F7BA191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C507D-5384-924F-A557-8683A151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8621"/>
            <a:ext cx="7139890" cy="54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154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</TotalTime>
  <Words>524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Sentiment Analysis of American States by Topic</vt:lpstr>
      <vt:lpstr>Overview</vt:lpstr>
      <vt:lpstr>Workflow</vt:lpstr>
      <vt:lpstr>Resources</vt:lpstr>
      <vt:lpstr>Step 1: Setup</vt:lpstr>
      <vt:lpstr>Step 2: Tweet Scraping</vt:lpstr>
      <vt:lpstr>Step 3: NLP and Analysis</vt:lpstr>
      <vt:lpstr>Step 3: NLP and Analysis (cont’d)</vt:lpstr>
      <vt:lpstr>Results</vt:lpstr>
      <vt:lpstr>Results</vt:lpstr>
      <vt:lpstr>Limitations</vt:lpstr>
      <vt:lpstr>Conclusion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American States by Topic</dc:title>
  <dc:creator>David Gutierrez</dc:creator>
  <cp:lastModifiedBy>David Gutierrez</cp:lastModifiedBy>
  <cp:revision>19</cp:revision>
  <dcterms:created xsi:type="dcterms:W3CDTF">2020-12-13T18:28:48Z</dcterms:created>
  <dcterms:modified xsi:type="dcterms:W3CDTF">2020-12-14T04:11:21Z</dcterms:modified>
</cp:coreProperties>
</file>