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63"/>
    <p:restoredTop sz="96041"/>
  </p:normalViewPr>
  <p:slideViewPr>
    <p:cSldViewPr snapToGrid="0" snapToObjects="1">
      <p:cViewPr varScale="1">
        <p:scale>
          <a:sx n="93" d="100"/>
          <a:sy n="93" d="100"/>
        </p:scale>
        <p:origin x="23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8D72-909E-6A43-AE14-D9C4222B7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D7A79-E48B-5145-8E3F-DA7AC088A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6FCCA-A5C9-C642-8CEF-02A34581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C78F-8249-B54F-ACCA-8182DDEF6C8A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9BECD-E50F-5543-A883-256AF78C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16153-0316-E246-B60C-5CC913EF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C139-8EB3-2147-B344-84DE49DE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3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F002-6A51-6341-A021-81FE0437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B01D4-56FF-3F4F-BA91-EFF20A692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CA80A-4115-5741-9C4E-24E4567D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C78F-8249-B54F-ACCA-8182DDEF6C8A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58580-3092-7945-9DA8-B758D6CF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43A06-2AE2-0145-A271-0DFAF523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C139-8EB3-2147-B344-84DE49DE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6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EEBA6A-5765-B043-A805-75BE184D8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D2448-9DB4-4545-840E-B1071726F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2539A-252F-C34A-89CF-660BEE90B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C78F-8249-B54F-ACCA-8182DDEF6C8A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A7C5D-F2E6-ED48-8695-92DF1948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B15C4-C4F3-6440-8419-A36951C2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C139-8EB3-2147-B344-84DE49DE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5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CBE7-B8E1-064D-81B5-C725A686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B2A1A-4723-B443-A329-4DE352945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AC54B-1C9D-A640-B724-3BA56DD0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C78F-8249-B54F-ACCA-8182DDEF6C8A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16DAD-48A6-A34B-BF08-35A849AA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AE6D-5800-794F-84CC-E4F74F6D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C139-8EB3-2147-B344-84DE49DE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6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6BAD-9258-B748-BBC9-B5C944DE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54B1-DA44-FA4F-A02F-1EA366C2A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52BA7-0D61-F04D-92DE-B9535A76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C78F-8249-B54F-ACCA-8182DDEF6C8A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6AF9E-7501-2E47-AF3C-DD8960DE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596EC-0863-4E4A-9350-E2D33B52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C139-8EB3-2147-B344-84DE49DE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6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E694-C537-B743-A403-D1EFD8DD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3BB91-0F53-AE44-9C12-3A696C43E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2134E-6318-6B4B-AD50-9EA80A083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8694F-A3A0-F747-8DD9-4E0C97B7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C78F-8249-B54F-ACCA-8182DDEF6C8A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14323-BEA0-DE41-A763-C20C9802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0574B-2FFB-1747-8068-CC8BBD35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C139-8EB3-2147-B344-84DE49DE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7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667AB-0263-3A42-B384-945055A7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7A88A-E4DB-D24B-96C6-49796D7E2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E80B0-F52A-D24B-AA79-D7F57ACD2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E715A-6E15-6B45-BE53-F31086287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EC502-C88C-A348-8B25-EC3522C0A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85BF6-3208-BA4F-B960-D7EF93A6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C78F-8249-B54F-ACCA-8182DDEF6C8A}" type="datetimeFigureOut">
              <a:rPr lang="en-US" smtClean="0"/>
              <a:t>4/4/20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5E152-955C-8147-B446-3708D1175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1BDE0B-7A6B-9749-A64B-98BC5978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C139-8EB3-2147-B344-84DE49DE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5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F77A-896B-564F-8479-7719DE7A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2C218-45DE-EC46-ADBB-3369D0D3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C78F-8249-B54F-ACCA-8182DDEF6C8A}" type="datetimeFigureOut">
              <a:rPr lang="en-US" smtClean="0"/>
              <a:t>4/4/20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957D7-CBD1-EF4D-A735-D2C55E9C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07484-5A16-844A-AFAA-21ADE027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C139-8EB3-2147-B344-84DE49DE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9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20F225-6247-0D49-BE2B-B535B52A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C78F-8249-B54F-ACCA-8182DDEF6C8A}" type="datetimeFigureOut">
              <a:rPr lang="en-US" smtClean="0"/>
              <a:t>4/4/20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7D22C-5C68-FD4B-AD75-50B97479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856E9-5F5F-4440-9DD5-DE1C1816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C139-8EB3-2147-B344-84DE49DE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4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03F5-DA9E-FB4F-8727-C409CC5D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D5442-A4FF-464C-96FE-E5F38A73C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B4DB1-267E-4044-8078-0E8ABC647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6AA99-DFAB-6F49-B8AC-96E870AE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C78F-8249-B54F-ACCA-8182DDEF6C8A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F873D-07F1-0043-9539-B9FE89E0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87CD6-A983-194C-A4B5-A75BADE1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C139-8EB3-2147-B344-84DE49DE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78D5-E1E7-714D-916C-F543D7AD2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329C2-363B-7D42-BBBA-5B9E5CA9E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C26D3-D99C-FC44-B4C2-3611C8E4D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7570C-B3EB-DB4C-94A5-49ED963E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C78F-8249-B54F-ACCA-8182DDEF6C8A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09CE2-40CA-8244-B6F4-8D587E83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13C82-1F03-6940-9CC9-4BEB4F0A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C139-8EB3-2147-B344-84DE49DE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DD6ACE-4FA9-BF44-BCF7-E8A6FA1B8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A3EA1-A8FC-AB45-AF8D-6AA9D3B39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AAE5E-9314-D149-B45A-FB47F9EE2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FC78F-8249-B54F-ACCA-8182DDEF6C8A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4E5AC-C814-704F-926D-F23988B8E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5F617-57D7-B444-88E6-13448B57C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8C139-8EB3-2147-B344-84DE49DE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2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47D201-F50A-A346-95E1-0C0EE9D989EB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60394" y="2853490"/>
            <a:ext cx="1041734" cy="11510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512AA3-F56C-9045-9D03-EBE27BA07A66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614863" y="2853491"/>
            <a:ext cx="532397" cy="135154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B79AB3-D4A7-2E47-BB9D-AFBB0B87B7A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188995" y="1301416"/>
            <a:ext cx="2358190" cy="7760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CD3543-40AE-844E-9834-90BFD37F6A22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347660" y="2077453"/>
            <a:ext cx="742950" cy="11510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58F538D-1286-D54E-8544-16E22FDB45CE}"/>
              </a:ext>
            </a:extLst>
          </p:cNvPr>
          <p:cNvSpPr/>
          <p:nvPr/>
        </p:nvSpPr>
        <p:spPr>
          <a:xfrm>
            <a:off x="5002128" y="3228473"/>
            <a:ext cx="2691063" cy="1552074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9FC804-EAC9-FC43-9B8A-F89B28AE0DE9}"/>
              </a:ext>
            </a:extLst>
          </p:cNvPr>
          <p:cNvSpPr/>
          <p:nvPr/>
        </p:nvSpPr>
        <p:spPr>
          <a:xfrm>
            <a:off x="1497932" y="1301416"/>
            <a:ext cx="2691063" cy="1552074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94FBD3-CF91-F749-956A-535F57648082}"/>
              </a:ext>
            </a:extLst>
          </p:cNvPr>
          <p:cNvSpPr/>
          <p:nvPr/>
        </p:nvSpPr>
        <p:spPr>
          <a:xfrm>
            <a:off x="6547185" y="525379"/>
            <a:ext cx="2691063" cy="1552074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DFE1F-B39C-264E-862C-CC77D5058222}"/>
              </a:ext>
            </a:extLst>
          </p:cNvPr>
          <p:cNvSpPr/>
          <p:nvPr/>
        </p:nvSpPr>
        <p:spPr>
          <a:xfrm>
            <a:off x="1269331" y="4205037"/>
            <a:ext cx="2691063" cy="1552074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5CBBC6-380E-2B4C-B019-2805406AD84A}"/>
              </a:ext>
            </a:extLst>
          </p:cNvPr>
          <p:cNvSpPr/>
          <p:nvPr/>
        </p:nvSpPr>
        <p:spPr>
          <a:xfrm>
            <a:off x="2614862" y="3279356"/>
            <a:ext cx="532398" cy="4932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BED3D7-4FF5-B742-90CD-E62DBCD08EA9}"/>
              </a:ext>
            </a:extLst>
          </p:cNvPr>
          <p:cNvSpPr/>
          <p:nvPr/>
        </p:nvSpPr>
        <p:spPr>
          <a:xfrm>
            <a:off x="5002128" y="1442787"/>
            <a:ext cx="532398" cy="4932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EB28A6-2B6C-E047-A3C3-9DDE1B1534C1}"/>
              </a:ext>
            </a:extLst>
          </p:cNvPr>
          <p:cNvSpPr/>
          <p:nvPr/>
        </p:nvSpPr>
        <p:spPr>
          <a:xfrm>
            <a:off x="6452936" y="2413335"/>
            <a:ext cx="532398" cy="4932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241C7-795F-4C48-9822-D54B3C89C68A}"/>
              </a:ext>
            </a:extLst>
          </p:cNvPr>
          <p:cNvSpPr/>
          <p:nvPr/>
        </p:nvSpPr>
        <p:spPr>
          <a:xfrm>
            <a:off x="4133348" y="3136231"/>
            <a:ext cx="532398" cy="4932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2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7D31BF-9C69-DA4C-8503-2F6B2F3B9097}"/>
              </a:ext>
            </a:extLst>
          </p:cNvPr>
          <p:cNvSpPr/>
          <p:nvPr/>
        </p:nvSpPr>
        <p:spPr>
          <a:xfrm>
            <a:off x="1652587" y="778668"/>
            <a:ext cx="8886825" cy="5300663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Key">
            <a:extLst>
              <a:ext uri="{FF2B5EF4-FFF2-40B4-BE49-F238E27FC236}">
                <a16:creationId xmlns:a16="http://schemas.microsoft.com/office/drawing/2014/main" id="{6EB75757-17A8-284A-B183-40288BA34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4595" y="1252055"/>
            <a:ext cx="653991" cy="653991"/>
          </a:xfrm>
          <a:prstGeom prst="rect">
            <a:avLst/>
          </a:prstGeom>
        </p:spPr>
      </p:pic>
      <p:pic>
        <p:nvPicPr>
          <p:cNvPr id="8" name="Graphic 7" descr="Bottle">
            <a:extLst>
              <a:ext uri="{FF2B5EF4-FFF2-40B4-BE49-F238E27FC236}">
                <a16:creationId xmlns:a16="http://schemas.microsoft.com/office/drawing/2014/main" id="{14AD8034-5443-3548-92C4-9E9483B45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1594" y="1244443"/>
            <a:ext cx="653991" cy="653991"/>
          </a:xfrm>
          <a:prstGeom prst="rect">
            <a:avLst/>
          </a:prstGeom>
        </p:spPr>
      </p:pic>
      <p:pic>
        <p:nvPicPr>
          <p:cNvPr id="10" name="Graphic 9" descr="Books">
            <a:extLst>
              <a:ext uri="{FF2B5EF4-FFF2-40B4-BE49-F238E27FC236}">
                <a16:creationId xmlns:a16="http://schemas.microsoft.com/office/drawing/2014/main" id="{6EEA6AF5-3CE6-4441-ABE2-B63475C3CA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8593" y="1250100"/>
            <a:ext cx="653991" cy="65399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9F33F1-F1F3-824B-8105-A0B6D2FCE612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1652587" y="3429000"/>
            <a:ext cx="8886825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Man">
            <a:extLst>
              <a:ext uri="{FF2B5EF4-FFF2-40B4-BE49-F238E27FC236}">
                <a16:creationId xmlns:a16="http://schemas.microsoft.com/office/drawing/2014/main" id="{7F38D210-2B61-0444-A4A6-5F74B0D186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57596" y="1252055"/>
            <a:ext cx="653991" cy="6539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CFED06-1636-CC47-935C-20DD7E16FD86}"/>
              </a:ext>
            </a:extLst>
          </p:cNvPr>
          <p:cNvSpPr txBox="1"/>
          <p:nvPr/>
        </p:nvSpPr>
        <p:spPr>
          <a:xfrm>
            <a:off x="1871663" y="2935667"/>
            <a:ext cx="372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objects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F1D4F2-A09A-4C4C-932F-044923DA2907}"/>
              </a:ext>
            </a:extLst>
          </p:cNvPr>
          <p:cNvSpPr txBox="1"/>
          <p:nvPr/>
        </p:nvSpPr>
        <p:spPr>
          <a:xfrm>
            <a:off x="1871663" y="5613558"/>
            <a:ext cx="372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366949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C4601B-23CE-0D46-A4E5-A89D179D40CD}"/>
              </a:ext>
            </a:extLst>
          </p:cNvPr>
          <p:cNvSpPr/>
          <p:nvPr/>
        </p:nvSpPr>
        <p:spPr>
          <a:xfrm>
            <a:off x="595745" y="484909"/>
            <a:ext cx="2341418" cy="114992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Rooms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E79C6-8DA6-5F4D-95AB-B3240482A723}"/>
              </a:ext>
            </a:extLst>
          </p:cNvPr>
          <p:cNvSpPr/>
          <p:nvPr/>
        </p:nvSpPr>
        <p:spPr>
          <a:xfrm>
            <a:off x="595745" y="2057399"/>
            <a:ext cx="2341418" cy="114992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Player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4BCA2-D479-B84F-AD4F-F0B43EED54F0}"/>
              </a:ext>
            </a:extLst>
          </p:cNvPr>
          <p:cNvSpPr/>
          <p:nvPr/>
        </p:nvSpPr>
        <p:spPr>
          <a:xfrm>
            <a:off x="595745" y="3629889"/>
            <a:ext cx="2341418" cy="114992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Object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A19A99-0F99-9D44-B760-880C8788C04A}"/>
              </a:ext>
            </a:extLst>
          </p:cNvPr>
          <p:cNvSpPr/>
          <p:nvPr/>
        </p:nvSpPr>
        <p:spPr>
          <a:xfrm>
            <a:off x="595745" y="5202379"/>
            <a:ext cx="2341418" cy="114992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Event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A9DEE9-DD2F-CD46-91EB-B84EAB75073E}"/>
              </a:ext>
            </a:extLst>
          </p:cNvPr>
          <p:cNvSpPr/>
          <p:nvPr/>
        </p:nvSpPr>
        <p:spPr>
          <a:xfrm>
            <a:off x="3117271" y="484909"/>
            <a:ext cx="8478983" cy="114992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43544F-230E-884C-9582-86B6531C6752}"/>
              </a:ext>
            </a:extLst>
          </p:cNvPr>
          <p:cNvSpPr/>
          <p:nvPr/>
        </p:nvSpPr>
        <p:spPr>
          <a:xfrm>
            <a:off x="3117271" y="2057399"/>
            <a:ext cx="8478983" cy="114992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4C8631-D72A-EE40-B757-86F94E150D02}"/>
              </a:ext>
            </a:extLst>
          </p:cNvPr>
          <p:cNvSpPr/>
          <p:nvPr/>
        </p:nvSpPr>
        <p:spPr>
          <a:xfrm>
            <a:off x="3117271" y="3629889"/>
            <a:ext cx="8478983" cy="114992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32A892-ADFE-5F49-9636-30CCF5C65EDA}"/>
              </a:ext>
            </a:extLst>
          </p:cNvPr>
          <p:cNvSpPr/>
          <p:nvPr/>
        </p:nvSpPr>
        <p:spPr>
          <a:xfrm>
            <a:off x="3117271" y="5202379"/>
            <a:ext cx="8478983" cy="114992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E2C013-BE6A-9646-8926-AA5EAF9CEE3D}"/>
              </a:ext>
            </a:extLst>
          </p:cNvPr>
          <p:cNvSpPr/>
          <p:nvPr/>
        </p:nvSpPr>
        <p:spPr>
          <a:xfrm>
            <a:off x="3255819" y="59820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can hold Player and Objects, can have events for unlocking, entering, time passing, etc.,  can be connected to other rooms, connections can be locked and require a key object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8D19F-B001-2847-ACDC-B035CBF48B4F}"/>
              </a:ext>
            </a:extLst>
          </p:cNvPr>
          <p:cNvSpPr/>
          <p:nvPr/>
        </p:nvSpPr>
        <p:spPr>
          <a:xfrm>
            <a:off x="3255819" y="21706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has inventory of objects, can have states, activates events by interacting with objects or rooms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3C0CEF-DAB9-0642-895A-5345E2532E6A}"/>
              </a:ext>
            </a:extLst>
          </p:cNvPr>
          <p:cNvSpPr/>
          <p:nvPr/>
        </p:nvSpPr>
        <p:spPr>
          <a:xfrm>
            <a:off x="3255819" y="37501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has a class like that defines basic properties, can have events, is either in room or inventory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FF51C9-8231-2E4F-B765-27134D072A75}"/>
              </a:ext>
            </a:extLst>
          </p:cNvPr>
          <p:cNvSpPr/>
          <p:nvPr/>
        </p:nvSpPr>
        <p:spPr>
          <a:xfrm>
            <a:off x="3255818" y="5315678"/>
            <a:ext cx="62068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are triggered by world, objects or rooms, can change world’s, object’s or room’s properties or player’s </a:t>
            </a:r>
            <a:r>
              <a:rPr lang="en-US" dirty="0" err="1">
                <a:solidFill>
                  <a:srgbClr val="92D050"/>
                </a:solidFill>
              </a:rPr>
              <a:t>inventore</a:t>
            </a:r>
            <a:r>
              <a:rPr lang="en-US" dirty="0">
                <a:solidFill>
                  <a:srgbClr val="92D050"/>
                </a:solidFill>
              </a:rPr>
              <a:t> or trigger a dialogue</a:t>
            </a:r>
          </a:p>
        </p:txBody>
      </p:sp>
    </p:spTree>
    <p:extLst>
      <p:ext uri="{BB962C8B-B14F-4D97-AF65-F5344CB8AC3E}">
        <p14:creationId xmlns:p14="http://schemas.microsoft.com/office/powerpoint/2010/main" val="2238055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101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MIKAN</dc:creator>
  <cp:lastModifiedBy>David MIKAN</cp:lastModifiedBy>
  <cp:revision>7</cp:revision>
  <dcterms:created xsi:type="dcterms:W3CDTF">2020-04-02T18:15:50Z</dcterms:created>
  <dcterms:modified xsi:type="dcterms:W3CDTF">2020-04-04T18:02:26Z</dcterms:modified>
</cp:coreProperties>
</file>