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826750" cy="8120063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73" d="100"/>
          <a:sy n="73" d="100"/>
        </p:scale>
        <p:origin x="13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0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FAA2-46A9-5043-8B3A-CECF1750FCF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CDD5-0919-BE4D-A413-3EA39F49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3180DCB-C6A7-0549-9CF4-9CFD36C75651}"/>
              </a:ext>
            </a:extLst>
          </p:cNvPr>
          <p:cNvGrpSpPr/>
          <p:nvPr/>
        </p:nvGrpSpPr>
        <p:grpSpPr>
          <a:xfrm>
            <a:off x="3923219" y="0"/>
            <a:ext cx="4294678" cy="6905614"/>
            <a:chOff x="3923219" y="0"/>
            <a:chExt cx="4294678" cy="6905614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02489941-EC4D-B040-8B4B-C23FA0431682}"/>
                </a:ext>
              </a:extLst>
            </p:cNvPr>
            <p:cNvSpPr/>
            <p:nvPr/>
          </p:nvSpPr>
          <p:spPr>
            <a:xfrm>
              <a:off x="3923219" y="2258233"/>
              <a:ext cx="4294678" cy="4647381"/>
            </a:xfrm>
            <a:prstGeom prst="trapezoid">
              <a:avLst>
                <a:gd name="adj" fmla="val 47067"/>
              </a:avLst>
            </a:prstGeom>
            <a:solidFill>
              <a:srgbClr val="FFD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BA73B59-8975-0B49-8D5A-09BC6F4ADD40}"/>
                </a:ext>
              </a:extLst>
            </p:cNvPr>
            <p:cNvGrpSpPr/>
            <p:nvPr/>
          </p:nvGrpSpPr>
          <p:grpSpPr>
            <a:xfrm>
              <a:off x="5192790" y="0"/>
              <a:ext cx="1758461" cy="2834146"/>
              <a:chOff x="5192790" y="0"/>
              <a:chExt cx="1758461" cy="2834146"/>
            </a:xfrm>
          </p:grpSpPr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02A4C765-921F-014C-9A0F-59B74AC886A0}"/>
                  </a:ext>
                </a:extLst>
              </p:cNvPr>
              <p:cNvSpPr/>
              <p:nvPr/>
            </p:nvSpPr>
            <p:spPr>
              <a:xfrm>
                <a:off x="5192790" y="1003148"/>
                <a:ext cx="1758461" cy="1830998"/>
              </a:xfrm>
              <a:prstGeom prst="can">
                <a:avLst>
                  <a:gd name="adj" fmla="val 35062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1A6C72D-599B-2E4A-99CE-339F1F8B0378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H="1" flipV="1">
                <a:off x="6070558" y="0"/>
                <a:ext cx="1463" cy="161970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ED76DC-6CE6-BB47-BC77-91020922F3CA}"/>
              </a:ext>
            </a:extLst>
          </p:cNvPr>
          <p:cNvGrpSpPr/>
          <p:nvPr/>
        </p:nvGrpSpPr>
        <p:grpSpPr>
          <a:xfrm>
            <a:off x="1217939" y="1214438"/>
            <a:ext cx="2776767" cy="5329237"/>
            <a:chOff x="1217939" y="1214438"/>
            <a:chExt cx="2776767" cy="53292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F821F3-10E5-0445-8E16-4903ADAB383E}"/>
                </a:ext>
              </a:extLst>
            </p:cNvPr>
            <p:cNvGrpSpPr/>
            <p:nvPr/>
          </p:nvGrpSpPr>
          <p:grpSpPr>
            <a:xfrm>
              <a:off x="2206503" y="1214438"/>
              <a:ext cx="1788203" cy="5329237"/>
              <a:chOff x="2212297" y="1214438"/>
              <a:chExt cx="1788203" cy="5329237"/>
            </a:xfrm>
          </p:grpSpPr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491E2DEC-A2E6-1E43-84EC-E4EA3FD98B8E}"/>
                  </a:ext>
                </a:extLst>
              </p:cNvPr>
              <p:cNvSpPr/>
              <p:nvPr/>
            </p:nvSpPr>
            <p:spPr>
              <a:xfrm>
                <a:off x="2743200" y="1214438"/>
                <a:ext cx="1257300" cy="5329237"/>
              </a:xfrm>
              <a:prstGeom prst="rightBrace">
                <a:avLst>
                  <a:gd name="adj1" fmla="val 105966"/>
                  <a:gd name="adj2" fmla="val 6260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281A4E1-A570-AD41-807C-3E801391E49B}"/>
                  </a:ext>
                </a:extLst>
              </p:cNvPr>
              <p:cNvSpPr/>
              <p:nvPr/>
            </p:nvSpPr>
            <p:spPr>
              <a:xfrm>
                <a:off x="2212297" y="3348153"/>
                <a:ext cx="530903" cy="5309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B14F68-D45D-C840-B775-42D67AC1C29C}"/>
                  </a:ext>
                </a:extLst>
              </p:cNvPr>
              <p:cNvCxnSpPr/>
              <p:nvPr/>
            </p:nvCxnSpPr>
            <p:spPr>
              <a:xfrm flipH="1">
                <a:off x="2214562" y="5393532"/>
                <a:ext cx="115728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3AB7EC01-E6BB-3943-B8CA-9D6DF69245B3}"/>
                </a:ext>
              </a:extLst>
            </p:cNvPr>
            <p:cNvSpPr/>
            <p:nvPr/>
          </p:nvSpPr>
          <p:spPr>
            <a:xfrm>
              <a:off x="1217939" y="1214438"/>
              <a:ext cx="530904" cy="5329237"/>
            </a:xfrm>
            <a:prstGeom prst="leftBracket">
              <a:avLst>
                <a:gd name="adj" fmla="val 126853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3C72E09-F773-8044-B23D-1E1ACF4D92DF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61" y="1214438"/>
              <a:ext cx="10720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22CF11-65D5-B741-9656-6104AEAD4520}"/>
              </a:ext>
            </a:extLst>
          </p:cNvPr>
          <p:cNvGrpSpPr/>
          <p:nvPr/>
        </p:nvGrpSpPr>
        <p:grpSpPr>
          <a:xfrm>
            <a:off x="4931938" y="2886075"/>
            <a:ext cx="5251957" cy="3709530"/>
            <a:chOff x="4931938" y="2886075"/>
            <a:chExt cx="5251957" cy="37095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D0C15B-A689-0D47-90D2-9E7DCA99A038}"/>
                </a:ext>
              </a:extLst>
            </p:cNvPr>
            <p:cNvGrpSpPr/>
            <p:nvPr/>
          </p:nvGrpSpPr>
          <p:grpSpPr>
            <a:xfrm>
              <a:off x="4931938" y="2886075"/>
              <a:ext cx="4465978" cy="3657600"/>
              <a:chOff x="5200651" y="2886075"/>
              <a:chExt cx="4465978" cy="3657600"/>
            </a:xfrm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03485B7E-48E1-3349-BFEC-FF821EFDFD28}"/>
                  </a:ext>
                </a:extLst>
              </p:cNvPr>
              <p:cNvSpPr/>
              <p:nvPr/>
            </p:nvSpPr>
            <p:spPr>
              <a:xfrm>
                <a:off x="5200651" y="4157663"/>
                <a:ext cx="2386012" cy="2386012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281A90CD-692F-5E4A-BF24-E540FA111684}"/>
                  </a:ext>
                </a:extLst>
              </p:cNvPr>
              <p:cNvSpPr/>
              <p:nvPr/>
            </p:nvSpPr>
            <p:spPr>
              <a:xfrm>
                <a:off x="8301039" y="2886075"/>
                <a:ext cx="971550" cy="3657600"/>
              </a:xfrm>
              <a:prstGeom prst="leftBrace">
                <a:avLst>
                  <a:gd name="adj1" fmla="val 94118"/>
                  <a:gd name="adj2" fmla="val 6289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0498D66-81D5-F84E-9E36-72C5BE095658}"/>
                  </a:ext>
                </a:extLst>
              </p:cNvPr>
              <p:cNvSpPr/>
              <p:nvPr/>
            </p:nvSpPr>
            <p:spPr>
              <a:xfrm>
                <a:off x="9272589" y="4320836"/>
                <a:ext cx="394040" cy="3940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CE8A3B-8F68-A946-BBD5-520895FF2574}"/>
                  </a:ext>
                </a:extLst>
              </p:cNvPr>
              <p:cNvSpPr/>
              <p:nvPr/>
            </p:nvSpPr>
            <p:spPr>
              <a:xfrm>
                <a:off x="9115426" y="5514975"/>
                <a:ext cx="171451" cy="471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</a:t>
                </a: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0228AE-F92B-C940-A8CC-D36B6E796D1D}"/>
                  </a:ext>
                </a:extLst>
              </p:cNvPr>
              <p:cNvSpPr/>
              <p:nvPr/>
            </p:nvSpPr>
            <p:spPr>
              <a:xfrm>
                <a:off x="7270709" y="5464969"/>
                <a:ext cx="1930442" cy="471488"/>
              </a:xfrm>
              <a:custGeom>
                <a:avLst/>
                <a:gdLst>
                  <a:gd name="connsiteX0" fmla="*/ 1930442 w 1930442"/>
                  <a:gd name="connsiteY0" fmla="*/ 515557 h 617789"/>
                  <a:gd name="connsiteX1" fmla="*/ 1530392 w 1930442"/>
                  <a:gd name="connsiteY1" fmla="*/ 615569 h 617789"/>
                  <a:gd name="connsiteX2" fmla="*/ 1158917 w 1930442"/>
                  <a:gd name="connsiteY2" fmla="*/ 429832 h 617789"/>
                  <a:gd name="connsiteX3" fmla="*/ 758867 w 1930442"/>
                  <a:gd name="connsiteY3" fmla="*/ 544132 h 617789"/>
                  <a:gd name="connsiteX4" fmla="*/ 444542 w 1930442"/>
                  <a:gd name="connsiteY4" fmla="*/ 315532 h 617789"/>
                  <a:gd name="connsiteX5" fmla="*/ 101642 w 1930442"/>
                  <a:gd name="connsiteY5" fmla="*/ 372682 h 617789"/>
                  <a:gd name="connsiteX6" fmla="*/ 30205 w 1930442"/>
                  <a:gd name="connsiteY6" fmla="*/ 129794 h 617789"/>
                  <a:gd name="connsiteX7" fmla="*/ 544555 w 1930442"/>
                  <a:gd name="connsiteY7" fmla="*/ 1207 h 617789"/>
                  <a:gd name="connsiteX8" fmla="*/ 816017 w 1930442"/>
                  <a:gd name="connsiteY8" fmla="*/ 201232 h 617789"/>
                  <a:gd name="connsiteX9" fmla="*/ 1144630 w 1930442"/>
                  <a:gd name="connsiteY9" fmla="*/ 101219 h 617789"/>
                  <a:gd name="connsiteX10" fmla="*/ 1616117 w 1930442"/>
                  <a:gd name="connsiteY10" fmla="*/ 301244 h 617789"/>
                  <a:gd name="connsiteX11" fmla="*/ 1916155 w 1930442"/>
                  <a:gd name="connsiteY11" fmla="*/ 258382 h 61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42" h="617789">
                    <a:moveTo>
                      <a:pt x="1930442" y="515557"/>
                    </a:moveTo>
                    <a:cubicBezTo>
                      <a:pt x="1794710" y="572707"/>
                      <a:pt x="1658979" y="629857"/>
                      <a:pt x="1530392" y="615569"/>
                    </a:cubicBezTo>
                    <a:cubicBezTo>
                      <a:pt x="1401804" y="601282"/>
                      <a:pt x="1287504" y="441738"/>
                      <a:pt x="1158917" y="429832"/>
                    </a:cubicBezTo>
                    <a:cubicBezTo>
                      <a:pt x="1030330" y="417926"/>
                      <a:pt x="877929" y="563182"/>
                      <a:pt x="758867" y="544132"/>
                    </a:cubicBezTo>
                    <a:cubicBezTo>
                      <a:pt x="639804" y="525082"/>
                      <a:pt x="554079" y="344107"/>
                      <a:pt x="444542" y="315532"/>
                    </a:cubicBezTo>
                    <a:cubicBezTo>
                      <a:pt x="335005" y="286957"/>
                      <a:pt x="170698" y="403638"/>
                      <a:pt x="101642" y="372682"/>
                    </a:cubicBezTo>
                    <a:cubicBezTo>
                      <a:pt x="32586" y="341726"/>
                      <a:pt x="-43614" y="191706"/>
                      <a:pt x="30205" y="129794"/>
                    </a:cubicBezTo>
                    <a:cubicBezTo>
                      <a:pt x="104024" y="67881"/>
                      <a:pt x="413586" y="-10699"/>
                      <a:pt x="544555" y="1207"/>
                    </a:cubicBezTo>
                    <a:cubicBezTo>
                      <a:pt x="675524" y="13113"/>
                      <a:pt x="716004" y="184563"/>
                      <a:pt x="816017" y="201232"/>
                    </a:cubicBezTo>
                    <a:cubicBezTo>
                      <a:pt x="916029" y="217901"/>
                      <a:pt x="1011280" y="84550"/>
                      <a:pt x="1144630" y="101219"/>
                    </a:cubicBezTo>
                    <a:cubicBezTo>
                      <a:pt x="1277980" y="117888"/>
                      <a:pt x="1487530" y="275050"/>
                      <a:pt x="1616117" y="301244"/>
                    </a:cubicBezTo>
                    <a:cubicBezTo>
                      <a:pt x="1744704" y="327438"/>
                      <a:pt x="1830429" y="292910"/>
                      <a:pt x="1916155" y="258382"/>
                    </a:cubicBezTo>
                  </a:path>
                </a:pathLst>
              </a:custGeom>
              <a:solidFill>
                <a:srgbClr val="FF0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F35E83F8-C00A-A14B-96FD-A8CB366070E2}"/>
                </a:ext>
              </a:extLst>
            </p:cNvPr>
            <p:cNvSpPr/>
            <p:nvPr/>
          </p:nvSpPr>
          <p:spPr>
            <a:xfrm flipH="1">
              <a:off x="9626129" y="2886075"/>
              <a:ext cx="557766" cy="3709530"/>
            </a:xfrm>
            <a:prstGeom prst="leftBracket">
              <a:avLst>
                <a:gd name="adj" fmla="val 14703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6928A8-FBB9-B341-A399-F62716F9B7DE}"/>
                </a:ext>
              </a:extLst>
            </p:cNvPr>
            <p:cNvCxnSpPr>
              <a:cxnSpLocks/>
            </p:cNvCxnSpPr>
            <p:nvPr/>
          </p:nvCxnSpPr>
          <p:spPr>
            <a:xfrm>
              <a:off x="8932438" y="2886075"/>
              <a:ext cx="7143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84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</Words>
  <Application>Microsoft Macintosh PowerPoint</Application>
  <PresentationFormat>B4 (ISO) Paper (250x353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MIKAN</dc:creator>
  <cp:lastModifiedBy>David MIKAN</cp:lastModifiedBy>
  <cp:revision>17</cp:revision>
  <dcterms:created xsi:type="dcterms:W3CDTF">2020-03-31T19:25:21Z</dcterms:created>
  <dcterms:modified xsi:type="dcterms:W3CDTF">2020-04-01T16:44:10Z</dcterms:modified>
</cp:coreProperties>
</file>