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50" r:id="rId3"/>
    <p:sldId id="339" r:id="rId4"/>
    <p:sldId id="34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Glacier used</a:t>
            </a:r>
            <a:r>
              <a:rPr lang="en-US" baseline="0" dirty="0"/>
              <a:t> for archiving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Amazon EBS volumes behave as if they were raw unformatted external hard drives and can be formatted using a file system such as ext3 (Linux) or NTFS (Windows) and mounted on an EC2 instance; files are accessed through the file system.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S3 is subject to “eventual consistency”  which means that there may be a delay in writes appearing in the system whereas EBS has no consistency delays. Also EBS can only be accessed by one machine at a time whereas snapshots on S3 can be shared,  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terms of performance S3 has the higher latency and also has higher variation in latency. S3 write latency can also be higher than read latency . EBS on the other hand has lower latency with less variation. It also has </a:t>
            </a:r>
            <a:r>
              <a:rPr lang="en-US" dirty="0" err="1"/>
              <a:t>writeback</a:t>
            </a:r>
            <a:r>
              <a:rPr lang="en-US" dirty="0"/>
              <a:t> caching for very low write latency.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7FAD-95FB-4A36-B315-256E44C668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0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.aboutamazon.com/news-releases/news-release-details/amazoncom-announces-fourth-quarter-sales-21-874-bill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Introduction to Amazon Web Services 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F780-EE81-5641-931A-8D5036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EA44-6653-5742-AC82-27EF39D0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Amazon Web Services</a:t>
            </a:r>
            <a:r>
              <a:rPr lang="en-US" dirty="0"/>
              <a:t> (</a:t>
            </a:r>
            <a:r>
              <a:rPr lang="en-US" b="1" dirty="0"/>
              <a:t>AWS</a:t>
            </a:r>
            <a:r>
              <a:rPr lang="en-US" dirty="0"/>
              <a:t>) is a subsidiary of Amazon that provides on-demand cloud computing platforms and APIs to individuals, companies, and governments, on a metered pay-as-you-go basis.</a:t>
            </a:r>
          </a:p>
          <a:p>
            <a:pPr lvl="1"/>
            <a:r>
              <a:rPr lang="en-US" dirty="0"/>
              <a:t>Launched in 2002</a:t>
            </a:r>
          </a:p>
          <a:p>
            <a:pPr lvl="1"/>
            <a:r>
              <a:rPr lang="en-US" dirty="0"/>
              <a:t>Amazon </a:t>
            </a:r>
            <a:r>
              <a:rPr lang="en-US" dirty="0">
                <a:hlinkClick r:id="rId3"/>
              </a:rPr>
              <a:t>reported</a:t>
            </a:r>
            <a:r>
              <a:rPr lang="en-US" dirty="0"/>
              <a:t> Amazon Web Services (AWS) revenue of $9.95 billion for Q4 2019, compared to $7.4 billion for Q4 2019</a:t>
            </a:r>
          </a:p>
          <a:p>
            <a:r>
              <a:rPr lang="en-US" dirty="0"/>
              <a:t>The AWS technology is implemented at server farms throughout the world.</a:t>
            </a:r>
          </a:p>
          <a:p>
            <a:r>
              <a:rPr lang="en-US" dirty="0"/>
              <a:t>As of 2020, AWS is comprised by 212 services.</a:t>
            </a:r>
          </a:p>
          <a:p>
            <a:r>
              <a:rPr lang="en-US" dirty="0"/>
              <a:t>Fees are based on a combination of usage (known as a "Pay-as-you-go" model).</a:t>
            </a:r>
          </a:p>
          <a:p>
            <a:r>
              <a:rPr lang="en-US" dirty="0"/>
              <a:t>AWS had the unusual advantage of a seven-year head start before facing like-minded competition. </a:t>
            </a:r>
          </a:p>
        </p:txBody>
      </p:sp>
      <p:pic>
        <p:nvPicPr>
          <p:cNvPr id="4" name="Picture 6" descr="amazon_aws_logo.jpg">
            <a:extLst>
              <a:ext uri="{FF2B5EF4-FFF2-40B4-BE49-F238E27FC236}">
                <a16:creationId xmlns:a16="http://schemas.microsoft.com/office/drawing/2014/main" id="{5A73208C-512F-5445-8443-B10CCE5A5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2"/>
            <a:ext cx="1905000" cy="77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80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mazon_aws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2"/>
            <a:ext cx="1905000" cy="77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57200" y="1600202"/>
            <a:ext cx="8229600" cy="3886199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AWS is a collection of remote computing services that together make up a cloud computing platform</a:t>
            </a:r>
          </a:p>
          <a:p>
            <a:r>
              <a:rPr lang="en-US" altLang="en-US" dirty="0"/>
              <a:t>Compute</a:t>
            </a:r>
          </a:p>
          <a:p>
            <a:pPr lvl="1"/>
            <a:r>
              <a:rPr lang="en-US" altLang="en-US" dirty="0"/>
              <a:t>Elastic Compute (EC2) = virtual private servers</a:t>
            </a:r>
          </a:p>
          <a:p>
            <a:pPr lvl="1"/>
            <a:r>
              <a:rPr lang="en-US" altLang="en-US" dirty="0"/>
              <a:t>Elastic </a:t>
            </a:r>
            <a:r>
              <a:rPr lang="en-US" altLang="en-US" dirty="0" err="1"/>
              <a:t>MapReduce</a:t>
            </a:r>
            <a:r>
              <a:rPr lang="en-US" altLang="en-US" dirty="0"/>
              <a:t> (EMR) = Hadoop framework running on EC2</a:t>
            </a:r>
          </a:p>
          <a:p>
            <a:r>
              <a:rPr lang="en-US" altLang="en-US" dirty="0"/>
              <a:t>Storage</a:t>
            </a:r>
          </a:p>
          <a:p>
            <a:pPr lvl="1"/>
            <a:r>
              <a:rPr lang="en-US" altLang="en-US" dirty="0"/>
              <a:t>Simple Storage Service (S3) = object storage</a:t>
            </a:r>
          </a:p>
          <a:p>
            <a:pPr lvl="2"/>
            <a:r>
              <a:rPr lang="en-US" altLang="en-US" dirty="0">
                <a:sym typeface="Wingdings" panose="05000000000000000000" pitchFamily="2" charset="2"/>
              </a:rPr>
              <a:t>S3 is accessible through services (APIs)</a:t>
            </a:r>
          </a:p>
          <a:p>
            <a:pPr lvl="2"/>
            <a:r>
              <a:rPr lang="en-US" altLang="en-US" dirty="0">
                <a:sym typeface="Wingdings" panose="05000000000000000000" pitchFamily="2" charset="2"/>
              </a:rPr>
              <a:t>Glacier &amp; Deep Archive= low-cost and long-term storage (high redundancy, low access time)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Elastic Block Storage (EBS) = persistent block-level storage</a:t>
            </a:r>
          </a:p>
          <a:p>
            <a:pPr lvl="2"/>
            <a:r>
              <a:rPr lang="en-US" altLang="en-US" dirty="0">
                <a:sym typeface="Wingdings" panose="05000000000000000000" pitchFamily="2" charset="2"/>
              </a:rPr>
              <a:t>EBS is attached on EC2 instances</a:t>
            </a:r>
            <a:endParaRPr lang="en-US" altLang="en-US" dirty="0"/>
          </a:p>
          <a:p>
            <a:r>
              <a:rPr lang="en-US" altLang="en-US" dirty="0"/>
              <a:t>Database</a:t>
            </a:r>
          </a:p>
          <a:p>
            <a:pPr lvl="1"/>
            <a:r>
              <a:rPr lang="en-US" altLang="en-US" dirty="0" err="1"/>
              <a:t>DynamoDB</a:t>
            </a:r>
            <a:r>
              <a:rPr lang="en-US" altLang="en-US" dirty="0"/>
              <a:t> = NoSQL backed by SSD</a:t>
            </a:r>
          </a:p>
          <a:p>
            <a:pPr lvl="1"/>
            <a:r>
              <a:rPr lang="en-US" altLang="en-US" dirty="0" err="1"/>
              <a:t>ElasticCache</a:t>
            </a:r>
            <a:r>
              <a:rPr lang="en-US" altLang="en-US" dirty="0"/>
              <a:t>= in-memory cache based </a:t>
            </a:r>
            <a:r>
              <a:rPr lang="en-US" altLang="en-US" dirty="0" err="1"/>
              <a:t>Memcached</a:t>
            </a:r>
            <a:endParaRPr lang="en-US" altLang="en-US" dirty="0"/>
          </a:p>
          <a:p>
            <a:pPr lvl="1"/>
            <a:r>
              <a:rPr lang="en-US" altLang="en-US" dirty="0"/>
              <a:t>Relational Database Service (RDS) = MySQL, Postgres, Aurora with MySQL/Postgres as well</a:t>
            </a:r>
          </a:p>
          <a:p>
            <a:pPr lvl="2"/>
            <a:r>
              <a:rPr lang="en-US" altLang="en-US" dirty="0"/>
              <a:t>Aurora is their own high performance </a:t>
            </a:r>
            <a:r>
              <a:rPr lang="en-US" altLang="en-US" dirty="0" err="1"/>
              <a:t>databse</a:t>
            </a:r>
            <a:endParaRPr lang="en-US" altLang="en-US" dirty="0"/>
          </a:p>
          <a:p>
            <a:pPr lvl="1"/>
            <a:r>
              <a:rPr lang="en-US" altLang="en-US" dirty="0"/>
              <a:t>…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888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AWS Platform</a:t>
            </a:r>
          </a:p>
        </p:txBody>
      </p:sp>
      <p:pic>
        <p:nvPicPr>
          <p:cNvPr id="55298" name="Picture 2" descr="http://image.slidesharecdn.com/awsoverviewv4-120611171440-phpapp02/95/overview-of-amazon-web-services-7-728.jpg?cb=14344927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2"/>
            <a:ext cx="6934200" cy="3905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419</Words>
  <Application>Microsoft Macintosh PowerPoint</Application>
  <PresentationFormat>On-screen Show 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ECE 530 Cloud Computing</vt:lpstr>
      <vt:lpstr>Amazon Web Services</vt:lpstr>
      <vt:lpstr>Amazon Web Services</vt:lpstr>
      <vt:lpstr>The AWS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Ioannis Papapanagiotou</cp:lastModifiedBy>
  <cp:revision>8</cp:revision>
  <dcterms:created xsi:type="dcterms:W3CDTF">2020-02-05T17:34:20Z</dcterms:created>
  <dcterms:modified xsi:type="dcterms:W3CDTF">2020-03-24T15:10:39Z</dcterms:modified>
</cp:coreProperties>
</file>