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344" r:id="rId3"/>
    <p:sldId id="345" r:id="rId4"/>
    <p:sldId id="346" r:id="rId5"/>
    <p:sldId id="34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9" autoAdjust="0"/>
    <p:restoredTop sz="94660"/>
  </p:normalViewPr>
  <p:slideViewPr>
    <p:cSldViewPr snapToGrid="0">
      <p:cViewPr varScale="1">
        <p:scale>
          <a:sx n="72" d="100"/>
          <a:sy n="72" d="100"/>
        </p:scale>
        <p:origin x="11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Designed to give developers and businesses an extremely reliable and cost effective way to route end users to Internet applications by translating names like www.example.com into the numeric IP addresses like 192.0.2.1 that computers use to connect to each other.</a:t>
            </a:r>
          </a:p>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a:t>
            </a:fld>
            <a:endParaRPr lang="en-US"/>
          </a:p>
        </p:txBody>
      </p:sp>
    </p:spTree>
    <p:extLst>
      <p:ext uri="{BB962C8B-B14F-4D97-AF65-F5344CB8AC3E}">
        <p14:creationId xmlns:p14="http://schemas.microsoft.com/office/powerpoint/2010/main" val="81926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252306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68028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07375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7613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5650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22789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85470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0008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76046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89703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15188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1303525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p:txBody>
          <a:bodyPr/>
          <a:lstStyle/>
          <a:p>
            <a:r>
              <a:rPr lang="en-US" dirty="0"/>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p:txBody>
          <a:bodyPr/>
          <a:lstStyle/>
          <a:p>
            <a:r>
              <a:rPr lang="en-US" dirty="0"/>
              <a:t>Ioannis Papapanagiotou</a:t>
            </a:r>
          </a:p>
          <a:p>
            <a:r>
              <a:rPr lang="en-US" dirty="0"/>
              <a:t>AWS Networking</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#1 (DNS)</a:t>
            </a:r>
          </a:p>
        </p:txBody>
      </p:sp>
      <p:sp>
        <p:nvSpPr>
          <p:cNvPr id="3" name="Content Placeholder 2"/>
          <p:cNvSpPr>
            <a:spLocks noGrp="1"/>
          </p:cNvSpPr>
          <p:nvPr>
            <p:ph idx="1"/>
          </p:nvPr>
        </p:nvSpPr>
        <p:spPr/>
        <p:txBody>
          <a:bodyPr>
            <a:normAutofit/>
          </a:bodyPr>
          <a:lstStyle/>
          <a:p>
            <a:r>
              <a:rPr lang="en-US" dirty="0"/>
              <a:t>Router 53: a highly available and scalable cloud Domain Name System (DNS) web service. </a:t>
            </a:r>
          </a:p>
        </p:txBody>
      </p:sp>
      <p:pic>
        <p:nvPicPr>
          <p:cNvPr id="49154" name="Picture 2" descr="http://www.loggly.com/wp-content/uploads/2014/09/route53howitworks.png"/>
          <p:cNvPicPr>
            <a:picLocks noChangeAspect="1" noChangeArrowheads="1"/>
          </p:cNvPicPr>
          <p:nvPr/>
        </p:nvPicPr>
        <p:blipFill>
          <a:blip r:embed="rId3" cstate="print"/>
          <a:srcRect/>
          <a:stretch>
            <a:fillRect/>
          </a:stretch>
        </p:blipFill>
        <p:spPr bwMode="auto">
          <a:xfrm>
            <a:off x="1295400" y="3124200"/>
            <a:ext cx="6400800" cy="3200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#2 (VLAN)</a:t>
            </a:r>
          </a:p>
        </p:txBody>
      </p:sp>
      <p:sp>
        <p:nvSpPr>
          <p:cNvPr id="3" name="Content Placeholder 2"/>
          <p:cNvSpPr>
            <a:spLocks noGrp="1"/>
          </p:cNvSpPr>
          <p:nvPr>
            <p:ph idx="1"/>
          </p:nvPr>
        </p:nvSpPr>
        <p:spPr/>
        <p:txBody>
          <a:bodyPr>
            <a:normAutofit lnSpcReduction="10000"/>
          </a:bodyPr>
          <a:lstStyle/>
          <a:p>
            <a:r>
              <a:rPr lang="en-US" dirty="0"/>
              <a:t>AWS Direct Connect makes it easy to establish a dedicated network connection from your premises to AWS. </a:t>
            </a:r>
          </a:p>
          <a:p>
            <a:pPr lvl="1"/>
            <a:r>
              <a:rPr lang="en-US" dirty="0"/>
              <a:t>Using 802.1q VLANs, this dedicated connection can be partitioned into multiple virtual interfaces. </a:t>
            </a:r>
          </a:p>
          <a:p>
            <a:r>
              <a:rPr lang="en-US" dirty="0"/>
              <a:t>Client can use the same connection to access public resources such as objects stored in Amazon S3 using public IP address space, and private resources such as Amazon EC2 instances running within an VPC using private IP space, while maintaining network separation between the public and private environments.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Direct Connect</a:t>
            </a:r>
          </a:p>
        </p:txBody>
      </p:sp>
      <p:pic>
        <p:nvPicPr>
          <p:cNvPr id="51202" name="Picture 2" descr="http://image.slidesharecdn.com/arc304-131119114052-phpapp01/95/cloud-architectures-with-aws-direct-connect-arc304-aws-reinvent-2013-4-638.jpg?cb=1434517681"/>
          <p:cNvPicPr>
            <a:picLocks noChangeAspect="1" noChangeArrowheads="1"/>
          </p:cNvPicPr>
          <p:nvPr/>
        </p:nvPicPr>
        <p:blipFill>
          <a:blip r:embed="rId2" cstate="print"/>
          <a:srcRect/>
          <a:stretch>
            <a:fillRect/>
          </a:stretch>
        </p:blipFill>
        <p:spPr bwMode="auto">
          <a:xfrm>
            <a:off x="609600" y="1828800"/>
            <a:ext cx="8077200" cy="454500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Private Cloud (VPC)</a:t>
            </a:r>
          </a:p>
        </p:txBody>
      </p:sp>
      <p:sp>
        <p:nvSpPr>
          <p:cNvPr id="3" name="Content Placeholder 2"/>
          <p:cNvSpPr>
            <a:spLocks noGrp="1"/>
          </p:cNvSpPr>
          <p:nvPr>
            <p:ph idx="1"/>
          </p:nvPr>
        </p:nvSpPr>
        <p:spPr>
          <a:xfrm>
            <a:off x="457200" y="1600200"/>
            <a:ext cx="8305800" cy="3733800"/>
          </a:xfrm>
        </p:spPr>
        <p:txBody>
          <a:bodyPr>
            <a:normAutofit/>
          </a:bodyPr>
          <a:lstStyle/>
          <a:p>
            <a:r>
              <a:rPr lang="en-US" dirty="0"/>
              <a:t>Amazon VPC lets you provision a logically isolated section of the AWS Cloud where you can launch AWS resources in a virtual network that you define.</a:t>
            </a:r>
          </a:p>
          <a:p>
            <a:r>
              <a:rPr lang="en-US" dirty="0"/>
              <a:t>For example, you can create a public-facing subnet for your </a:t>
            </a:r>
            <a:r>
              <a:rPr lang="en-US" dirty="0" err="1"/>
              <a:t>webservers</a:t>
            </a:r>
            <a:r>
              <a:rPr lang="en-US" dirty="0"/>
              <a:t> that has access to the Internet, and place your backend systems such as databases or application servers in a private-facing subnet with no Internet access.</a:t>
            </a:r>
          </a:p>
        </p:txBody>
      </p:sp>
      <p:pic>
        <p:nvPicPr>
          <p:cNvPr id="53250" name="Picture 2" descr="https://www.smartzworld.com/developerzone/wp-content/uploads/sites/9/2015/07/vpc-310x165.png"/>
          <p:cNvPicPr>
            <a:picLocks noChangeAspect="1" noChangeArrowheads="1"/>
          </p:cNvPicPr>
          <p:nvPr/>
        </p:nvPicPr>
        <p:blipFill>
          <a:blip r:embed="rId2" cstate="print"/>
          <a:srcRect/>
          <a:stretch>
            <a:fillRect/>
          </a:stretch>
        </p:blipFill>
        <p:spPr bwMode="auto">
          <a:xfrm>
            <a:off x="3048000" y="5286374"/>
            <a:ext cx="2952750" cy="15716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177</Words>
  <Application>Microsoft Office PowerPoint</Application>
  <PresentationFormat>On-screen Show (4:3)</PresentationFormat>
  <Paragraphs>15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ECE 530 Cloud Computing</vt:lpstr>
      <vt:lpstr>Networking #1 (DNS)</vt:lpstr>
      <vt:lpstr>Networking #2 (VLAN)</vt:lpstr>
      <vt:lpstr>AWS Direct Connect</vt:lpstr>
      <vt:lpstr>Virtual Private Cloud (VPC)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Dimitrios Sikeridis</dc:creator>
  <cp:lastModifiedBy>Dimitrios Sikeridis</cp:lastModifiedBy>
  <cp:revision>5</cp:revision>
  <dcterms:created xsi:type="dcterms:W3CDTF">2020-02-05T17:34:20Z</dcterms:created>
  <dcterms:modified xsi:type="dcterms:W3CDTF">2020-02-06T04:24:50Z</dcterms:modified>
</cp:coreProperties>
</file>