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24" r:id="rId3"/>
    <p:sldId id="350" r:id="rId4"/>
    <p:sldId id="351" r:id="rId5"/>
    <p:sldId id="352" r:id="rId6"/>
    <p:sldId id="340" r:id="rId7"/>
    <p:sldId id="34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FFA1C-E0E3-440A-A0C5-B0C6A898CDFB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EE63-CB16-40B2-93B8-6422ED52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mazon_Elastic_Compute_Cloud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Xe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 tooltip="Amazon Elastic Compute Cloud"/>
              </a:rPr>
              <a:t>Amazon Elastic Compute Cloud</a:t>
            </a:r>
            <a:r>
              <a:rPr lang="en-US" dirty="0"/>
              <a:t> (EC2) provides scalable virtual private servers using </a:t>
            </a:r>
            <a:r>
              <a:rPr lang="en-US" dirty="0">
                <a:hlinkClick r:id="rId4" tooltip="Xen"/>
              </a:rPr>
              <a:t>Xen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27FAD-95FB-4A36-B315-256E44C668B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74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</a:t>
            </a:r>
            <a:r>
              <a:rPr lang="en-US" baseline="0" dirty="0"/>
              <a:t> </a:t>
            </a:r>
            <a:r>
              <a:rPr lang="en-US" baseline="0" dirty="0" err="1"/>
              <a:t>autoscale</a:t>
            </a:r>
            <a:r>
              <a:rPr lang="en-US" baseline="0" dirty="0"/>
              <a:t> if my CPU hits 80% and then configure it accordingly.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27FAD-95FB-4A36-B315-256E44C668B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97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9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6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9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7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0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5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7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5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4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1EF9-311E-4FE0-93AE-C335D6A32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530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785EB-1023-4E53-BE5D-C0E23E2DF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Ioannis Papapanagiotou</a:t>
            </a:r>
          </a:p>
          <a:p>
            <a:r>
              <a:rPr lang="en-US" dirty="0"/>
              <a:t>AWS EC2 &amp; EBS</a:t>
            </a:r>
          </a:p>
        </p:txBody>
      </p:sp>
    </p:spTree>
    <p:extLst>
      <p:ext uri="{BB962C8B-B14F-4D97-AF65-F5344CB8AC3E}">
        <p14:creationId xmlns:p14="http://schemas.microsoft.com/office/powerpoint/2010/main" val="114738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s://conceptdraw.com/a1765c3/p3/preview/640/pict--amazon-ec2-aws-simple-icons-v2.0---vector-stencils-library.png--diagram-flowchart-exam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2"/>
            <a:ext cx="1981200" cy="221956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Compute</a:t>
            </a:r>
          </a:p>
        </p:txBody>
      </p:sp>
      <p:sp>
        <p:nvSpPr>
          <p:cNvPr id="30723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Amazon Elastic Cloud Compute (EC2) is a </a:t>
            </a:r>
            <a:r>
              <a:rPr lang="en-US" dirty="0"/>
              <a:t>simple web service interface allows you to obtain and configure capacity with minimal friction.</a:t>
            </a:r>
          </a:p>
          <a:p>
            <a:pPr eaLnBrk="1" hangingPunct="1"/>
            <a:r>
              <a:rPr lang="en-US" altLang="en-US" dirty="0"/>
              <a:t>EC2 allows to provision virtual instances.</a:t>
            </a:r>
          </a:p>
          <a:p>
            <a:pPr lvl="1"/>
            <a:r>
              <a:rPr lang="en-US" altLang="en-US" dirty="0"/>
              <a:t>These instances can be </a:t>
            </a:r>
            <a:r>
              <a:rPr lang="en-US" altLang="en-US" dirty="0" err="1"/>
              <a:t>CentOS</a:t>
            </a:r>
            <a:r>
              <a:rPr lang="en-US" altLang="en-US" dirty="0"/>
              <a:t>, </a:t>
            </a:r>
            <a:r>
              <a:rPr lang="en-US" altLang="en-US" dirty="0" err="1"/>
              <a:t>Ubuntu</a:t>
            </a:r>
            <a:r>
              <a:rPr lang="en-US" altLang="en-US" dirty="0"/>
              <a:t>, Amazon’s </a:t>
            </a:r>
            <a:r>
              <a:rPr lang="en-US" altLang="en-US" dirty="0" err="1"/>
              <a:t>linux</a:t>
            </a:r>
            <a:r>
              <a:rPr lang="en-US" altLang="en-US" dirty="0"/>
              <a:t>, Windows 2008/2012 etc.</a:t>
            </a:r>
          </a:p>
          <a:p>
            <a:pPr lvl="1"/>
            <a:r>
              <a:rPr lang="en-US" altLang="en-US" dirty="0"/>
              <a:t>Amazon also provides a marketplace where you can pre-configured instances.</a:t>
            </a:r>
          </a:p>
          <a:p>
            <a:r>
              <a:rPr lang="en-US" dirty="0"/>
              <a:t>EC2 uses </a:t>
            </a:r>
            <a:r>
              <a:rPr lang="en-US" dirty="0" err="1"/>
              <a:t>Xen</a:t>
            </a:r>
            <a:r>
              <a:rPr lang="en-US" dirty="0"/>
              <a:t> virtualization.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393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Autoscaling</a:t>
            </a:r>
            <a:endParaRPr lang="en-US" dirty="0"/>
          </a:p>
        </p:txBody>
      </p:sp>
      <p:pic>
        <p:nvPicPr>
          <p:cNvPr id="56322" name="Picture 2" descr="http://cdn.blog.celingest.com/wp-content/uploads/2013/12/AWS_Auto_Scaling_using_EC2_Management_Conso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7315200" cy="42863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Autoscaling</a:t>
            </a:r>
            <a:endParaRPr lang="en-US" dirty="0"/>
          </a:p>
        </p:txBody>
      </p:sp>
      <p:pic>
        <p:nvPicPr>
          <p:cNvPr id="57346" name="Picture 2" descr="http://image.slidesharecdn.com/13awsautoscalingmasterclass-thenewcapacityplan-141209025138-conversion-gate01/95/day-5-aws-autoscaling-master-class-the-new-capacity-plan-9-638.jpg?cb=141809365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763" y="1676400"/>
            <a:ext cx="8348039" cy="46974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Load Balancing</a:t>
            </a:r>
          </a:p>
        </p:txBody>
      </p:sp>
      <p:pic>
        <p:nvPicPr>
          <p:cNvPr id="58370" name="Picture 2" descr="https://www.appliedtrust.com/sites/default/files/blog/aws-load-balanc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407889"/>
            <a:ext cx="8001000" cy="49929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EBS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46482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Amazon Elastic Block Storage (EBS) provides raw block devices that can be attached with EC2 instances.</a:t>
            </a:r>
          </a:p>
          <a:p>
            <a:pPr lvl="1"/>
            <a:r>
              <a:rPr lang="en-US" dirty="0"/>
              <a:t>EBS supports a number of advanced storage features, including snapshotting and cloning. </a:t>
            </a:r>
          </a:p>
          <a:p>
            <a:pPr lvl="1"/>
            <a:r>
              <a:rPr lang="en-US" dirty="0"/>
              <a:t>EBS volumes can be up to 1TB in size.</a:t>
            </a:r>
          </a:p>
          <a:p>
            <a:pPr lvl="1"/>
            <a:r>
              <a:rPr lang="en-US" dirty="0"/>
              <a:t>EBS volumes are built on replicated storage, so that the failure of a single component will not cause data loss. </a:t>
            </a:r>
          </a:p>
          <a:p>
            <a:endParaRPr lang="en-US" dirty="0"/>
          </a:p>
        </p:txBody>
      </p:sp>
      <p:pic>
        <p:nvPicPr>
          <p:cNvPr id="2050" name="Picture 2" descr="http://docs.aws.amazon.com/AWSEC2/latest/UserGuide/images/ebs_backed_instan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514600"/>
            <a:ext cx="4038600" cy="283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6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&amp; EBS</a:t>
            </a:r>
          </a:p>
        </p:txBody>
      </p:sp>
      <p:pic>
        <p:nvPicPr>
          <p:cNvPr id="54274" name="Picture 2" descr="http://static1.creately.com/blog/wp-content/uploads/2012/07/AWS-architecture-load-balanc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1524002"/>
            <a:ext cx="5410200" cy="506056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09800" y="3962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I2.4xlarge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181</Words>
  <Application>Microsoft Office PowerPoint</Application>
  <PresentationFormat>On-screen Show (4:3)</PresentationFormat>
  <Paragraphs>23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ECE 530 Cloud Computing</vt:lpstr>
      <vt:lpstr>Compute</vt:lpstr>
      <vt:lpstr>Autoscaling</vt:lpstr>
      <vt:lpstr>Autoscaling</vt:lpstr>
      <vt:lpstr>Elastic Load Balancing</vt:lpstr>
      <vt:lpstr>Amazon EBS</vt:lpstr>
      <vt:lpstr>EC2 &amp; EBS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Dimitrios Sikeridis</dc:creator>
  <cp:lastModifiedBy>Dimitrios Sikeridis</cp:lastModifiedBy>
  <cp:revision>5</cp:revision>
  <dcterms:created xsi:type="dcterms:W3CDTF">2020-02-05T17:34:20Z</dcterms:created>
  <dcterms:modified xsi:type="dcterms:W3CDTF">2020-02-06T04:24:34Z</dcterms:modified>
</cp:coreProperties>
</file>