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3" r:id="rId3"/>
    <p:sldId id="301" r:id="rId4"/>
    <p:sldId id="289" r:id="rId5"/>
    <p:sldId id="299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Rather than requiring consistency after every transaction, it is enough for the database to eventually be in a consistent state. (Accounting systems do this all the time. It’s called “closing out the books.”) It’s OK to use stale data, and it’s OK to give approximate answers.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011D-F860-47D8-9260-A438D6B2E0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1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6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CAP Theorem Details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Consistency: Eventual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Informally guarantees that, if no new updates are made to a given data item, eventually all accesses to that item will return the last updated value.</a:t>
            </a:r>
          </a:p>
          <a:p>
            <a:pPr lvl="1"/>
            <a:r>
              <a:rPr lang="en-US" sz="2600" dirty="0"/>
              <a:t>Classified as providing BASE (</a:t>
            </a:r>
            <a:r>
              <a:rPr lang="en-US" sz="2600" b="1" dirty="0"/>
              <a:t>B</a:t>
            </a:r>
            <a:r>
              <a:rPr lang="en-US" sz="2600" dirty="0"/>
              <a:t>asically </a:t>
            </a:r>
            <a:r>
              <a:rPr lang="en-US" sz="2600" b="1" dirty="0"/>
              <a:t>A</a:t>
            </a:r>
            <a:r>
              <a:rPr lang="en-US" sz="2600" dirty="0"/>
              <a:t>vailable, </a:t>
            </a:r>
            <a:r>
              <a:rPr lang="en-US" sz="2600" b="1" dirty="0"/>
              <a:t>S</a:t>
            </a:r>
            <a:r>
              <a:rPr lang="en-US" sz="2600" dirty="0"/>
              <a:t>oft state, </a:t>
            </a:r>
            <a:r>
              <a:rPr lang="en-US" sz="2600" b="1" dirty="0"/>
              <a:t>E</a:t>
            </a:r>
            <a:r>
              <a:rPr lang="en-US" sz="2600" dirty="0"/>
              <a:t>ventual consistency) semantics</a:t>
            </a:r>
          </a:p>
        </p:txBody>
      </p:sp>
    </p:spTree>
    <p:extLst>
      <p:ext uri="{BB962C8B-B14F-4D97-AF65-F5344CB8AC3E}">
        <p14:creationId xmlns:p14="http://schemas.microsoft.com/office/powerpoint/2010/main" val="20505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problem?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can we safely sweep consistency under the rug?</a:t>
            </a:r>
          </a:p>
          <a:p>
            <a:pPr lvl="1"/>
            <a:r>
              <a:rPr lang="en-US" dirty="0"/>
              <a:t>If we weaken a property in a safety critical context, something bad can happen!</a:t>
            </a:r>
          </a:p>
          <a:p>
            <a:pPr lvl="1"/>
            <a:r>
              <a:rPr lang="en-US" dirty="0"/>
              <a:t>Amazon and eBay do well with weak guarantees because many applications just didn’t need strong guarantees to start with!</a:t>
            </a:r>
          </a:p>
          <a:p>
            <a:pPr lvl="1"/>
            <a:r>
              <a:rPr lang="en-US" dirty="0"/>
              <a:t>By embracing their weaker nature, we reduce synchronization and so get better response behavior</a:t>
            </a:r>
          </a:p>
          <a:p>
            <a:r>
              <a:rPr lang="en-US" dirty="0"/>
              <a:t>But what happens when a wave of high assurance applications starts to transition to cloud-based models?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 descr="C:\Users\ken\AppData\Local\Microsoft\Windows\Temporary Internet Files\Content.IE5\DHQG3TJJ\MC90005954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2" y="457202"/>
            <a:ext cx="1228515" cy="11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3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for a distributed system to be continuously available, every request received by non-failing node must result in a response.</a:t>
            </a:r>
          </a:p>
          <a:p>
            <a:pPr lvl="1"/>
            <a:r>
              <a:rPr lang="en-US" dirty="0"/>
              <a:t>Any algorithm used by the service must eventually terminate.</a:t>
            </a:r>
          </a:p>
          <a:p>
            <a:pPr lvl="1"/>
            <a:r>
              <a:rPr lang="en-US" dirty="0"/>
              <a:t>It puts no bounds on how long the algorithm may run before terminating, and therefore allows unbounded computations</a:t>
            </a:r>
          </a:p>
        </p:txBody>
      </p:sp>
    </p:spTree>
    <p:extLst>
      <p:ext uri="{BB962C8B-B14F-4D97-AF65-F5344CB8AC3E}">
        <p14:creationId xmlns:p14="http://schemas.microsoft.com/office/powerpoint/2010/main" val="31792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network will be allowed to lose arbitrary many messages send from one node to another.</a:t>
            </a:r>
          </a:p>
          <a:p>
            <a:r>
              <a:rPr lang="en-US" dirty="0"/>
              <a:t>When a network is partitioned, all messages sent from nodes in one component of the partition to nodes in another component are lost.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atomicity</a:t>
            </a:r>
            <a:r>
              <a:rPr lang="en-US" dirty="0"/>
              <a:t> requirement implies that every response will be atomic, even though arbitrary messages sent as part of the algorithm might not be delivered.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availability</a:t>
            </a:r>
            <a:r>
              <a:rPr lang="en-US" dirty="0"/>
              <a:t> requirement implies that every node receiving a request from a client must respond, even though arbitrary messages that are sent may be lost.</a:t>
            </a:r>
          </a:p>
        </p:txBody>
      </p:sp>
    </p:spTree>
    <p:extLst>
      <p:ext uri="{BB962C8B-B14F-4D97-AF65-F5344CB8AC3E}">
        <p14:creationId xmlns:p14="http://schemas.microsoft.com/office/powerpoint/2010/main" val="725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Similarly expected to be </a:t>
            </a:r>
            <a:r>
              <a:rPr lang="en-US" b="1" dirty="0"/>
              <a:t>highly available</a:t>
            </a:r>
          </a:p>
          <a:p>
            <a:pPr lvl="1"/>
            <a:r>
              <a:rPr lang="en-US" dirty="0"/>
              <a:t>Every request should generate a response</a:t>
            </a:r>
          </a:p>
          <a:p>
            <a:r>
              <a:rPr lang="en-US" dirty="0"/>
              <a:t>When a service goes down, it may well create significant real-world problems; the classic example of this is the potential legal difficulties should the E-Trade web site go down. </a:t>
            </a:r>
          </a:p>
          <a:p>
            <a:pPr lvl="1"/>
            <a:r>
              <a:rPr lang="en-US" dirty="0"/>
              <a:t>This problem is exacerbated by the fact that a web-site is most likely to be unavailable when it is most needed.</a:t>
            </a:r>
          </a:p>
          <a:p>
            <a:r>
              <a:rPr lang="en-US" b="1" dirty="0"/>
              <a:t>Fault Tolerance</a:t>
            </a:r>
          </a:p>
          <a:p>
            <a:pPr lvl="1"/>
            <a:r>
              <a:rPr lang="en-US" dirty="0"/>
              <a:t>When some nodes crash or some communication links fail, it is important that the service still perform as expected. One desirable fault tolerance property is the ability to survive a network partitioning into multiple components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456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530 Cloud Computing</vt:lpstr>
      <vt:lpstr>Consistency: Eventual</vt:lpstr>
      <vt:lpstr>Core problem?</vt:lpstr>
      <vt:lpstr>Availability: Definition</vt:lpstr>
      <vt:lpstr>Partition Tolerance: </vt:lpstr>
      <vt:lpstr>Web Services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2020-02-05T20:59:45Z</dcterms:modified>
</cp:coreProperties>
</file>