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8" r:id="rId3"/>
    <p:sldId id="280" r:id="rId4"/>
    <p:sldId id="281" r:id="rId5"/>
    <p:sldId id="28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0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5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3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1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4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3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3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0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5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8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Ioannis Papapanagiotou</a:t>
            </a:r>
          </a:p>
          <a:p>
            <a:r>
              <a:rPr lang="en-US" dirty="0"/>
              <a:t>CAP and Cloud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Puzzle: Is CAP valid in the cloud?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Facts: data center networks don’t normally experience partitioning failures</a:t>
            </a:r>
          </a:p>
          <a:p>
            <a:pPr lvl="1"/>
            <a:r>
              <a:rPr lang="en-US" dirty="0"/>
              <a:t>Wide-area links do fail</a:t>
            </a:r>
          </a:p>
          <a:p>
            <a:pPr lvl="1"/>
            <a:r>
              <a:rPr lang="en-US" dirty="0"/>
              <a:t>But most services are designed to do updates in a single place and mirror read-only data at others</a:t>
            </a:r>
          </a:p>
          <a:p>
            <a:pPr lvl="1"/>
            <a:r>
              <a:rPr lang="en-US" dirty="0"/>
              <a:t>So the CAP scenario used in the proof can’t arise</a:t>
            </a:r>
          </a:p>
          <a:p>
            <a:r>
              <a:rPr lang="en-US" dirty="0"/>
              <a:t>Brewer’s argument about not waiting for a slow service to respond does make sense</a:t>
            </a:r>
          </a:p>
          <a:p>
            <a:pPr lvl="1"/>
            <a:r>
              <a:rPr lang="en-US" dirty="0"/>
              <a:t>Argues for using any single replica you can find</a:t>
            </a:r>
          </a:p>
          <a:p>
            <a:pPr lvl="1"/>
            <a:r>
              <a:rPr lang="en-US" dirty="0"/>
              <a:t>But does this preclude that replica being consistent?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7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we might want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Consistency: Updates in an agreed order</a:t>
            </a:r>
          </a:p>
          <a:p>
            <a:r>
              <a:rPr lang="en-US" sz="2400" dirty="0"/>
              <a:t>Durability: Once accepted, won’t be forgotten</a:t>
            </a:r>
          </a:p>
          <a:p>
            <a:r>
              <a:rPr lang="en-US" sz="2400" dirty="0"/>
              <a:t>Real-time responsiveness: Replies with bounded delay</a:t>
            </a:r>
          </a:p>
          <a:p>
            <a:r>
              <a:rPr lang="en-US" sz="2400" dirty="0"/>
              <a:t>Security:  Only permits authorized actions by authenticated parties</a:t>
            </a:r>
          </a:p>
          <a:p>
            <a:r>
              <a:rPr lang="en-US" sz="2400" dirty="0"/>
              <a:t>Privacy: Won’t disclose personal data</a:t>
            </a:r>
          </a:p>
          <a:p>
            <a:r>
              <a:rPr lang="en-US" sz="2400" dirty="0"/>
              <a:t>Fault-tolerance: Failures can’t prevent the system from providing desired services</a:t>
            </a:r>
          </a:p>
          <a:p>
            <a:r>
              <a:rPr lang="en-US" sz="2400" dirty="0"/>
              <a:t>Coordination: actions won’t interfere with one-another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services and their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1676400"/>
          <a:ext cx="79248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Properties it guarantees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Memcached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 special guarantees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Google’s GFS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is</a:t>
                      </a:r>
                      <a:r>
                        <a:rPr lang="en-US" b="1" baseline="0" dirty="0"/>
                        <a:t> current if locking is used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BigTable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Shared key-value store with many consistency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Dynamo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Amazon’s shopping cart: eventual consistency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Snapshot</a:t>
                      </a:r>
                      <a:r>
                        <a:rPr lang="en-US" b="1" baseline="0" dirty="0"/>
                        <a:t> isolation with log-based mirroring (a fancy form of the ACID guarantees)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MapReduce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Uses a “functional” computing model within which offers very strong guarantees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Zookeeper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Yahoo! file</a:t>
                      </a:r>
                      <a:r>
                        <a:rPr lang="en-US" b="1" baseline="0" dirty="0"/>
                        <a:t> system with sophisticated properties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PNUTS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Yahoo! database system, </a:t>
                      </a:r>
                      <a:r>
                        <a:rPr lang="en-US" b="1" dirty="0" err="1"/>
                        <a:t>sharded</a:t>
                      </a:r>
                      <a:r>
                        <a:rPr lang="en-US" b="1" dirty="0"/>
                        <a:t> data,</a:t>
                      </a:r>
                      <a:r>
                        <a:rPr lang="en-US" b="1" baseline="0" dirty="0"/>
                        <a:t> spectrum of consistency options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Chubby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Locking service… very strong guarantees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45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conclusion to draw?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thing to notice about those services…</a:t>
            </a:r>
          </a:p>
          <a:p>
            <a:pPr lvl="1"/>
            <a:r>
              <a:rPr lang="en-US" dirty="0"/>
              <a:t>Most of them cost 10’s or 100’s of millions to create!</a:t>
            </a:r>
          </a:p>
          <a:p>
            <a:pPr lvl="1"/>
            <a:r>
              <a:rPr lang="en-US" dirty="0"/>
              <a:t>Huge investment required to build strongly consistent and scalable and high performance solutions</a:t>
            </a:r>
          </a:p>
          <a:p>
            <a:pPr lvl="1"/>
            <a:r>
              <a:rPr lang="en-US" dirty="0"/>
              <a:t>Oracle’s current parallel database: billion</a:t>
            </a:r>
            <a:r>
              <a:rPr lang="en-US" u="sng" dirty="0"/>
              <a:t>s</a:t>
            </a:r>
            <a:r>
              <a:rPr lang="en-US" dirty="0"/>
              <a:t> invested</a:t>
            </a:r>
          </a:p>
          <a:p>
            <a:r>
              <a:rPr lang="en-US" dirty="0"/>
              <a:t>CAP isn’t about telling Oracle how to build a database product…</a:t>
            </a:r>
          </a:p>
          <a:p>
            <a:pPr lvl="1"/>
            <a:r>
              <a:rPr lang="en-US" dirty="0"/>
              <a:t>CAP is a warning to </a:t>
            </a:r>
            <a:r>
              <a:rPr lang="en-US" u="sng" dirty="0"/>
              <a:t>you</a:t>
            </a:r>
            <a:r>
              <a:rPr lang="en-US" dirty="0"/>
              <a:t> that strong properties can easily lead to slow services</a:t>
            </a:r>
          </a:p>
          <a:p>
            <a:pPr lvl="1"/>
            <a:r>
              <a:rPr lang="en-US" dirty="0"/>
              <a:t>But thinking in terms of weak properties is often a successful strategy that yields a good solution and requires less effort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2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344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ECE 530 Cloud Computing</vt:lpstr>
      <vt:lpstr>Puzzle: Is CAP valid in the cloud?</vt:lpstr>
      <vt:lpstr>Properties we might want</vt:lpstr>
      <vt:lpstr>Cloud services and their properties</vt:lpstr>
      <vt:lpstr>Is there a conclusion to draw?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Dimitrios Sikeridis</dc:creator>
  <cp:lastModifiedBy>Dimitrios Sikeridis</cp:lastModifiedBy>
  <cp:revision>6</cp:revision>
  <dcterms:created xsi:type="dcterms:W3CDTF">2020-02-05T17:34:20Z</dcterms:created>
  <dcterms:modified xsi:type="dcterms:W3CDTF">2020-02-05T20:59:30Z</dcterms:modified>
</cp:coreProperties>
</file>