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64" r:id="rId3"/>
    <p:sldId id="365" r:id="rId4"/>
    <p:sldId id="3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1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0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7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8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5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1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9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3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3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3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7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Ioannis Papapanagiotou</a:t>
            </a:r>
          </a:p>
          <a:p>
            <a:r>
              <a:rPr lang="en-US" dirty="0"/>
              <a:t>3 Phase Commit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Skeen &amp; </a:t>
            </a:r>
            <a:r>
              <a:rPr lang="en-US" dirty="0" err="1"/>
              <a:t>Stonebraker</a:t>
            </a:r>
            <a:r>
              <a:rPr lang="en-US" dirty="0"/>
              <a:t>: 3PC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Skeen proposed a 3PC protocol, that adds one step (and omits any log service)</a:t>
            </a:r>
          </a:p>
          <a:p>
            <a:endParaRPr lang="en-US" dirty="0"/>
          </a:p>
          <a:p>
            <a:r>
              <a:rPr lang="en-US" dirty="0"/>
              <a:t>With 3PC the leader runs 2 rounds:</a:t>
            </a:r>
          </a:p>
          <a:p>
            <a:pPr lvl="1"/>
            <a:r>
              <a:rPr lang="en-US" dirty="0"/>
              <a:t>“Are you able to commit”?  Participants reply “Yes/No”</a:t>
            </a:r>
          </a:p>
          <a:p>
            <a:pPr lvl="1"/>
            <a:r>
              <a:rPr lang="en-US" dirty="0"/>
              <a:t>“Abort” or “Prepare to commit”.  They reply “OK”</a:t>
            </a:r>
          </a:p>
          <a:p>
            <a:pPr lvl="1"/>
            <a:r>
              <a:rPr lang="en-US" dirty="0"/>
              <a:t>“Commit”</a:t>
            </a:r>
          </a:p>
          <a:p>
            <a:pPr lvl="1"/>
            <a:endParaRPr lang="en-US" dirty="0"/>
          </a:p>
          <a:p>
            <a:r>
              <a:rPr lang="en-US" dirty="0"/>
              <a:t>Notice that Abort happens in round 2 but Commit only can happen in round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3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space gets even larger!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we need to think of 5</a:t>
            </a:r>
            <a:r>
              <a:rPr lang="en-US" baseline="30000" dirty="0"/>
              <a:t>N</a:t>
            </a:r>
            <a:r>
              <a:rPr lang="en-US" dirty="0"/>
              <a:t> states</a:t>
            </a:r>
          </a:p>
          <a:p>
            <a:pPr lvl="1"/>
            <a:r>
              <a:rPr lang="en-US" dirty="0"/>
              <a:t>But Skeen points out that many can’t occur</a:t>
            </a:r>
          </a:p>
          <a:p>
            <a:pPr lvl="1"/>
            <a:r>
              <a:rPr lang="en-US" dirty="0"/>
              <a:t>For example we can’t see a mix of processes that are in the Commit and Abort state</a:t>
            </a:r>
          </a:p>
          <a:p>
            <a:pPr lvl="2"/>
            <a:r>
              <a:rPr lang="en-US" dirty="0"/>
              <a:t>We could see some in “Running” and some in “Yes”</a:t>
            </a:r>
          </a:p>
          <a:p>
            <a:pPr lvl="2"/>
            <a:r>
              <a:rPr lang="en-US" dirty="0"/>
              <a:t>We could see some in “Yes” and some in “Prepared”</a:t>
            </a:r>
          </a:p>
          <a:p>
            <a:pPr lvl="2"/>
            <a:r>
              <a:rPr lang="en-US" dirty="0"/>
              <a:t>We could see some in “Prepared” and some in “Commit”</a:t>
            </a:r>
          </a:p>
          <a:p>
            <a:pPr lvl="1"/>
            <a:r>
              <a:rPr lang="en-US" dirty="0"/>
              <a:t>But by pushing “Commit” and “Abort” into different rounds we reduce uncertainly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6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3PC recovery is complex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Skeen shows how, on recovery, we can poll the system state</a:t>
            </a:r>
          </a:p>
          <a:p>
            <a:endParaRPr lang="en-US" dirty="0"/>
          </a:p>
          <a:p>
            <a:r>
              <a:rPr lang="en-US" dirty="0"/>
              <a:t>Any (or all) processes can do this</a:t>
            </a:r>
          </a:p>
          <a:p>
            <a:endParaRPr lang="en-US" dirty="0"/>
          </a:p>
          <a:p>
            <a:r>
              <a:rPr lang="en-US" dirty="0"/>
              <a:t>Can always deduce a safe outcome... provided that we have an </a:t>
            </a:r>
            <a:r>
              <a:rPr lang="en-US" i="1" dirty="0"/>
              <a:t>accurate failure detector</a:t>
            </a:r>
          </a:p>
          <a:p>
            <a:endParaRPr lang="en-US" i="1" dirty="0"/>
          </a:p>
          <a:p>
            <a:r>
              <a:rPr lang="en-US" dirty="0"/>
              <a:t>Concludes that 3PC, without any log service, and with accurate failure detection is non-blocking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242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ECE 530 Cloud Computing</vt:lpstr>
      <vt:lpstr>Skeen &amp; Stonebraker: 3PC</vt:lpstr>
      <vt:lpstr>State space gets even larger!</vt:lpstr>
      <vt:lpstr>3PC recovery is complex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Dimitrios Sikeridis</dc:creator>
  <cp:lastModifiedBy>Dimitrios Sikeridis</cp:lastModifiedBy>
  <cp:revision>5</cp:revision>
  <dcterms:created xsi:type="dcterms:W3CDTF">2020-02-05T17:34:20Z</dcterms:created>
  <dcterms:modified xsi:type="dcterms:W3CDTF">2020-02-05T20:58:02Z</dcterms:modified>
</cp:coreProperties>
</file>