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67" r:id="rId3"/>
    <p:sldId id="368" r:id="rId4"/>
    <p:sldId id="390" r:id="rId5"/>
    <p:sldId id="369" r:id="rId6"/>
    <p:sldId id="3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 of Byzantine fault tolerance is to be able to defend against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Byzantine failures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which components of a system fail in arbitrary ways (i.e., not just by stopping or crashing but by processing requests incorrectly, corrupting their local state, and/or producing incorrect or inconsistent outputs). Correctly functioning components of a Byzantine fault tolerant system will be able to correctly provide the system's service assuming there are not too many Byzantine faulty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E7047-3369-4824-9512-200669FC02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tus.aws.amazon.com/s3-2008072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Byzantine Failures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detection in a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Many think of Skeen’s 3PC as a practical protocol</a:t>
            </a:r>
          </a:p>
          <a:p>
            <a:endParaRPr lang="en-US"/>
          </a:p>
          <a:p>
            <a:r>
              <a:rPr lang="en-US"/>
              <a:t>But to really use 3PC we would need a perfect failure detection service that never makes mistakes</a:t>
            </a:r>
          </a:p>
          <a:p>
            <a:pPr lvl="1"/>
            <a:r>
              <a:rPr lang="en-US"/>
              <a:t>It always says “P has failed” if, in fact, P has failed</a:t>
            </a:r>
          </a:p>
          <a:p>
            <a:pPr lvl="1"/>
            <a:r>
              <a:rPr lang="en-US"/>
              <a:t>And it never says “P has failed” if P is actually up</a:t>
            </a:r>
          </a:p>
          <a:p>
            <a:pPr lvl="1"/>
            <a:endParaRPr lang="en-US"/>
          </a:p>
          <a:p>
            <a:r>
              <a:rPr lang="en-US"/>
              <a:t>Is it possible to build such a failure service?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Notions of failure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6761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leads us to think about failure “models”</a:t>
            </a:r>
          </a:p>
          <a:p>
            <a:endParaRPr lang="en-US" dirty="0"/>
          </a:p>
          <a:p>
            <a:r>
              <a:rPr lang="en-US" dirty="0"/>
              <a:t>Many things can fail in a distributed system</a:t>
            </a:r>
          </a:p>
          <a:p>
            <a:pPr lvl="1"/>
            <a:r>
              <a:rPr lang="en-US" dirty="0"/>
              <a:t>Network can drop packets, or the O/S can do so</a:t>
            </a:r>
          </a:p>
          <a:p>
            <a:pPr lvl="1"/>
            <a:r>
              <a:rPr lang="en-US" dirty="0"/>
              <a:t>Links can break causing a network partition that isolates one or more nodes</a:t>
            </a:r>
          </a:p>
          <a:p>
            <a:pPr lvl="1"/>
            <a:r>
              <a:rPr lang="en-US" dirty="0"/>
              <a:t>Processes can fail by halting suddenly</a:t>
            </a:r>
          </a:p>
          <a:p>
            <a:pPr lvl="1"/>
            <a:r>
              <a:rPr lang="en-US" dirty="0"/>
              <a:t>A clock could malfunction, causing timers to fire incorrectly</a:t>
            </a:r>
          </a:p>
          <a:p>
            <a:pPr lvl="1"/>
            <a:r>
              <a:rPr lang="en-US" dirty="0"/>
              <a:t>A machine could freeze up for a while, then resume</a:t>
            </a:r>
          </a:p>
          <a:p>
            <a:pPr lvl="1"/>
            <a:r>
              <a:rPr lang="en-US" dirty="0"/>
              <a:t>Processes can corrupt their memory and behave badly without actually crashing</a:t>
            </a:r>
          </a:p>
          <a:p>
            <a:pPr lvl="1"/>
            <a:r>
              <a:rPr lang="en-US" dirty="0"/>
              <a:t>A process could be taken over by a virus and might behave in a malicious way that deliberately disrupts our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3400" y="1981200"/>
            <a:ext cx="5410200" cy="4509516"/>
            <a:chOff x="533400" y="1981200"/>
            <a:chExt cx="5410200" cy="4509516"/>
          </a:xfrm>
        </p:grpSpPr>
        <p:sp>
          <p:nvSpPr>
            <p:cNvPr id="6" name="Left-Right Arrow 5"/>
            <p:cNvSpPr/>
            <p:nvPr/>
          </p:nvSpPr>
          <p:spPr>
            <a:xfrm rot="16200000">
              <a:off x="-1479042" y="3993642"/>
              <a:ext cx="4509516" cy="484632"/>
            </a:xfrm>
            <a:prstGeom prst="leftRightArrow">
              <a:avLst/>
            </a:prstGeom>
            <a:gradFill flip="none" rotWithShape="1">
              <a:gsLst>
                <a:gs pos="0">
                  <a:srgbClr val="00B050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0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8032" y="6008914"/>
              <a:ext cx="225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Worst: Byzantine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8032" y="1981200"/>
              <a:ext cx="492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0642D"/>
                  </a:solidFill>
                </a:rPr>
                <a:t>Best: “Fail-stop” with trusted notifications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0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Failure in 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2008 Amazon S3 was brought down for several hours when a single-bit hardware error propagated through the system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http://status.aws.amazon.com/s3-20080720.html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“Real” systems?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Linux and Windows use timers for failure detection</a:t>
            </a:r>
          </a:p>
          <a:p>
            <a:pPr lvl="1"/>
            <a:r>
              <a:rPr lang="en-US"/>
              <a:t>These can fire even if the remote side is healthy</a:t>
            </a:r>
          </a:p>
          <a:p>
            <a:pPr lvl="1"/>
            <a:r>
              <a:rPr lang="en-US"/>
              <a:t>So we get “inaccurate” failure detections</a:t>
            </a:r>
          </a:p>
          <a:p>
            <a:pPr lvl="1"/>
            <a:r>
              <a:rPr lang="en-US"/>
              <a:t>Of course many kinds of crashes can be sensed accurately so for those, we get trusted notifications</a:t>
            </a:r>
          </a:p>
          <a:p>
            <a:pPr lvl="1"/>
            <a:endParaRPr lang="en-US"/>
          </a:p>
          <a:p>
            <a:r>
              <a:rPr lang="en-US"/>
              <a:t>Some applications depend on TCP, but TCP itself uses timers and so has the same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Byzantine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Much debate around this</a:t>
            </a:r>
          </a:p>
          <a:p>
            <a:endParaRPr lang="en-US"/>
          </a:p>
          <a:p>
            <a:r>
              <a:rPr lang="en-US"/>
              <a:t>Since programs are buggy (always), it can be appealing to just use a Byzantine model.  A bug gives random corrupt behavior... like a mild attack</a:t>
            </a:r>
          </a:p>
          <a:p>
            <a:endParaRPr lang="en-US"/>
          </a:p>
          <a:p>
            <a:r>
              <a:rPr lang="en-US"/>
              <a:t>But Byzantine model is hard to work with and can be costly (you often must “outvote” the bad process)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446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 530 Cloud Computing</vt:lpstr>
      <vt:lpstr>Failure detection in a network</vt:lpstr>
      <vt:lpstr>Notions of failure </vt:lpstr>
      <vt:lpstr>Byzantine Failure in Amazon</vt:lpstr>
      <vt:lpstr>“Real” systems?</vt:lpstr>
      <vt:lpstr>Byzantine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2020-02-05T20:57:45Z</dcterms:modified>
</cp:coreProperties>
</file>