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4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Example of Failures Modes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detection in a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to our use case</a:t>
            </a:r>
          </a:p>
          <a:p>
            <a:endParaRPr lang="en-US" dirty="0"/>
          </a:p>
          <a:p>
            <a:r>
              <a:rPr lang="en-US" dirty="0"/>
              <a:t>2PC and 3PC are normally used in standard Linux or Windows systems with timers to detect failure</a:t>
            </a:r>
          </a:p>
          <a:p>
            <a:pPr lvl="1"/>
            <a:r>
              <a:rPr lang="en-US" dirty="0"/>
              <a:t>Hence we get </a:t>
            </a:r>
            <a:r>
              <a:rPr lang="en-US" i="1" dirty="0"/>
              <a:t>inaccurate</a:t>
            </a:r>
            <a:r>
              <a:rPr lang="en-US" dirty="0"/>
              <a:t> failure sensing with possible mistakes (e.g. P thinks L is faulty but L is fine)</a:t>
            </a:r>
          </a:p>
          <a:p>
            <a:pPr lvl="1"/>
            <a:r>
              <a:rPr lang="en-US" dirty="0"/>
              <a:t>3PC is also blocking in this case, although less likely to block than 2PC</a:t>
            </a:r>
          </a:p>
          <a:p>
            <a:pPr lvl="1"/>
            <a:r>
              <a:rPr lang="en-US" dirty="0"/>
              <a:t>Can prove that any commit protocol would have blocking states with inaccurate failure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Vogels: World-Wide Failure Sensing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Vogels</a:t>
            </a:r>
            <a:r>
              <a:rPr lang="en-US" dirty="0"/>
              <a:t> wrote a paper in which he argued that we really could do much better</a:t>
            </a:r>
          </a:p>
          <a:p>
            <a:pPr lvl="1"/>
            <a:r>
              <a:rPr lang="en-US" dirty="0"/>
              <a:t>In a cloud computing setting, the cloud management system often “forces” slow nodes to crash and restart</a:t>
            </a:r>
          </a:p>
          <a:p>
            <a:pPr lvl="2"/>
            <a:r>
              <a:rPr lang="en-US" dirty="0"/>
              <a:t>Used as a kind of all-around fixer-upper</a:t>
            </a:r>
          </a:p>
          <a:p>
            <a:pPr lvl="2"/>
            <a:r>
              <a:rPr lang="en-US" dirty="0"/>
              <a:t>Also helpful for elasticity and automated management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 in the cloud, management layer is a fairly trustworthy partner, if we were to make use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Postman Always Rings Twice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the mailman wants a signature</a:t>
            </a:r>
          </a:p>
          <a:p>
            <a:pPr lvl="1"/>
            <a:r>
              <a:rPr lang="en-US"/>
              <a:t>He rings and waits a few seconds</a:t>
            </a:r>
          </a:p>
          <a:p>
            <a:pPr lvl="1"/>
            <a:r>
              <a:rPr lang="en-US"/>
              <a:t>Nobody comes to the door... should he assume you’ve died?</a:t>
            </a:r>
          </a:p>
          <a:p>
            <a:pPr lvl="1"/>
            <a:endParaRPr lang="en-US"/>
          </a:p>
          <a:p>
            <a:r>
              <a:rPr lang="en-US"/>
              <a:t>Hopefully not</a:t>
            </a:r>
          </a:p>
          <a:p>
            <a:endParaRPr lang="en-US"/>
          </a:p>
          <a:p>
            <a:r>
              <a:rPr lang="en-US"/>
              <a:t>Vogels suggests that there are many reasons a machine might timeout and yet not be faulty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delay in the cloud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Scheduling can be sluggish</a:t>
            </a:r>
          </a:p>
          <a:p>
            <a:endParaRPr lang="en-US" dirty="0"/>
          </a:p>
          <a:p>
            <a:r>
              <a:rPr lang="en-US" dirty="0"/>
              <a:t>A node might get a burst of messages that overflow its input sockets and triggers message loss, or network could have some kind of malfunction in its routers/links</a:t>
            </a:r>
          </a:p>
          <a:p>
            <a:endParaRPr lang="en-US" dirty="0"/>
          </a:p>
          <a:p>
            <a:r>
              <a:rPr lang="en-US" dirty="0"/>
              <a:t>A machine might become overloaded and slow because too many virtual machines were mapped on it</a:t>
            </a:r>
          </a:p>
          <a:p>
            <a:endParaRPr lang="en-US" dirty="0"/>
          </a:p>
          <a:p>
            <a:r>
              <a:rPr lang="en-US" dirty="0"/>
              <a:t>An application might run wild and page heavily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Vogels suggests?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He recommended that we add some kind of failure monitoring service as a standard network component</a:t>
            </a:r>
          </a:p>
          <a:p>
            <a:endParaRPr lang="en-US"/>
          </a:p>
          <a:p>
            <a:r>
              <a:rPr lang="en-US"/>
              <a:t>Instead of relying on timeout, even protocols like remote procedure call (RPC) and TCP would ask the service and it would tell them</a:t>
            </a:r>
          </a:p>
          <a:p>
            <a:endParaRPr lang="en-US"/>
          </a:p>
          <a:p>
            <a:r>
              <a:rPr lang="en-US"/>
              <a:t>It could do a bit of sleuthing first... e.g. ask the O/S on that machine for information... check the network...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clouds </a:t>
            </a:r>
            <a:r>
              <a:rPr lang="en-US" i="1"/>
              <a:t>don’t</a:t>
            </a:r>
            <a:r>
              <a:rPr lang="en-US"/>
              <a:t> do this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cloud our focus tends to be on keeping the “majority” of the system running</a:t>
            </a:r>
          </a:p>
          <a:p>
            <a:pPr lvl="1"/>
            <a:r>
              <a:rPr lang="en-US" dirty="0"/>
              <a:t>No matter what the excuse it might have, if some node is slow it makes more sense to move on</a:t>
            </a:r>
          </a:p>
          <a:p>
            <a:pPr lvl="1"/>
            <a:r>
              <a:rPr lang="en-US" dirty="0"/>
              <a:t>Keeping the cloud up, as a whole, is way more valuable than waiting for some slow node to catch up</a:t>
            </a:r>
          </a:p>
          <a:p>
            <a:pPr lvl="1"/>
            <a:r>
              <a:rPr lang="en-US" dirty="0"/>
              <a:t>End-user experience is what counts!</a:t>
            </a:r>
          </a:p>
          <a:p>
            <a:pPr lvl="1"/>
            <a:endParaRPr lang="en-US" dirty="0"/>
          </a:p>
          <a:p>
            <a:r>
              <a:rPr lang="en-US" dirty="0"/>
              <a:t>So the cloud is casual about killing things</a:t>
            </a:r>
          </a:p>
          <a:p>
            <a:r>
              <a:rPr lang="en-US" dirty="0"/>
              <a:t>... and avoids services like “failure sensing” since they could become bottlenecks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most software is buggy!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mix of “</a:t>
            </a:r>
            <a:r>
              <a:rPr lang="en-US" dirty="0" err="1"/>
              <a:t>Bohrbugs</a:t>
            </a:r>
            <a:r>
              <a:rPr lang="en-US" dirty="0"/>
              <a:t>” and “Heisenbugs”</a:t>
            </a:r>
          </a:p>
          <a:p>
            <a:pPr lvl="1"/>
            <a:r>
              <a:rPr lang="en-US" dirty="0" err="1"/>
              <a:t>Bohrbugs</a:t>
            </a:r>
            <a:r>
              <a:rPr lang="en-US" dirty="0"/>
              <a:t>: Boring and easy to fix.  Like Bohr model of the atom</a:t>
            </a:r>
          </a:p>
          <a:p>
            <a:pPr lvl="1"/>
            <a:r>
              <a:rPr lang="en-US" dirty="0"/>
              <a:t>Heisenbugs: They seem to hide when you try to pin them down (caused by concurrency and problems that corrupt a data structure that won’t be visited for a while).  Hard to fix because crash seems unrelated to bug</a:t>
            </a:r>
          </a:p>
          <a:p>
            <a:r>
              <a:rPr lang="en-US" dirty="0"/>
              <a:t>Studies show that pretty much all programs retain bugs over their full lifetime.</a:t>
            </a:r>
          </a:p>
          <a:p>
            <a:pPr lvl="1"/>
            <a:r>
              <a:rPr lang="en-US" dirty="0"/>
              <a:t>So if something is acting strange, it may be failing!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of all... timing is flakey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cloud scale, with millions of nodes, we cannot trust timers at all</a:t>
            </a:r>
          </a:p>
          <a:p>
            <a:endParaRPr lang="en-US" dirty="0"/>
          </a:p>
          <a:p>
            <a:r>
              <a:rPr lang="en-US" dirty="0"/>
              <a:t>Too many things can cause problems that manifest as timing faults or timeouts</a:t>
            </a:r>
          </a:p>
          <a:p>
            <a:endParaRPr lang="en-US" dirty="0"/>
          </a:p>
          <a:p>
            <a:r>
              <a:rPr lang="en-US" dirty="0"/>
              <a:t>Again, there are some famous models... and again, none is ideal for describing real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604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 530 Cloud Computing</vt:lpstr>
      <vt:lpstr>Failure detection in a network</vt:lpstr>
      <vt:lpstr>Vogels: World-Wide Failure Sensing</vt:lpstr>
      <vt:lpstr>The Postman Always Rings Twice</vt:lpstr>
      <vt:lpstr>Causes of delay in the cloud</vt:lpstr>
      <vt:lpstr>Vogels suggests?</vt:lpstr>
      <vt:lpstr>Why clouds don’t do this</vt:lpstr>
      <vt:lpstr>Also, most software is buggy!</vt:lpstr>
      <vt:lpstr>Worst of all... timing is flakey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2020-02-05T20:57:25Z</dcterms:modified>
</cp:coreProperties>
</file>