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326" r:id="rId3"/>
    <p:sldId id="319" r:id="rId4"/>
    <p:sldId id="320" r:id="rId5"/>
    <p:sldId id="321" r:id="rId6"/>
    <p:sldId id="322" r:id="rId7"/>
    <p:sldId id="325" r:id="rId8"/>
    <p:sldId id="323" r:id="rId9"/>
    <p:sldId id="327" r:id="rId10"/>
    <p:sldId id="328" r:id="rId11"/>
    <p:sldId id="32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E81CEB-EDB2-0447-8994-2534617587A6}" type="datetimeFigureOut">
              <a:rPr lang="en-US" smtClean="0"/>
              <a:t>5/10/20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E9E39B-43CC-1545-B3EC-CBB9A8DCAEAA}" type="slidenum">
              <a:rPr lang="en-US" smtClean="0"/>
              <a:t>‹#›</a:t>
            </a:fld>
            <a:endParaRPr lang="en-US"/>
          </a:p>
        </p:txBody>
      </p:sp>
    </p:spTree>
    <p:extLst>
      <p:ext uri="{BB962C8B-B14F-4D97-AF65-F5344CB8AC3E}">
        <p14:creationId xmlns:p14="http://schemas.microsoft.com/office/powerpoint/2010/main" val="2670221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E9E39B-43CC-1545-B3EC-CBB9A8DCAEAA}" type="slidenum">
              <a:rPr lang="en-US" smtClean="0"/>
              <a:t>1</a:t>
            </a:fld>
            <a:endParaRPr lang="en-US"/>
          </a:p>
        </p:txBody>
      </p:sp>
    </p:spTree>
    <p:extLst>
      <p:ext uri="{BB962C8B-B14F-4D97-AF65-F5344CB8AC3E}">
        <p14:creationId xmlns:p14="http://schemas.microsoft.com/office/powerpoint/2010/main" val="4292862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E9E39B-43CC-1545-B3EC-CBB9A8DCAEAA}" type="slidenum">
              <a:rPr lang="en-US" smtClean="0"/>
              <a:t>10</a:t>
            </a:fld>
            <a:endParaRPr lang="en-US"/>
          </a:p>
        </p:txBody>
      </p:sp>
    </p:spTree>
    <p:extLst>
      <p:ext uri="{BB962C8B-B14F-4D97-AF65-F5344CB8AC3E}">
        <p14:creationId xmlns:p14="http://schemas.microsoft.com/office/powerpoint/2010/main" val="4127184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E9E39B-43CC-1545-B3EC-CBB9A8DCAEAA}" type="slidenum">
              <a:rPr lang="en-US" smtClean="0"/>
              <a:t>11</a:t>
            </a:fld>
            <a:endParaRPr lang="en-US"/>
          </a:p>
        </p:txBody>
      </p:sp>
    </p:spTree>
    <p:extLst>
      <p:ext uri="{BB962C8B-B14F-4D97-AF65-F5344CB8AC3E}">
        <p14:creationId xmlns:p14="http://schemas.microsoft.com/office/powerpoint/2010/main" val="2804589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E9E39B-43CC-1545-B3EC-CBB9A8DCAEAA}" type="slidenum">
              <a:rPr lang="en-US" smtClean="0"/>
              <a:t>2</a:t>
            </a:fld>
            <a:endParaRPr lang="en-US"/>
          </a:p>
        </p:txBody>
      </p:sp>
    </p:spTree>
    <p:extLst>
      <p:ext uri="{BB962C8B-B14F-4D97-AF65-F5344CB8AC3E}">
        <p14:creationId xmlns:p14="http://schemas.microsoft.com/office/powerpoint/2010/main" val="200916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E9E39B-43CC-1545-B3EC-CBB9A8DCAEAA}" type="slidenum">
              <a:rPr lang="en-US" smtClean="0"/>
              <a:t>3</a:t>
            </a:fld>
            <a:endParaRPr lang="en-US"/>
          </a:p>
        </p:txBody>
      </p:sp>
    </p:spTree>
    <p:extLst>
      <p:ext uri="{BB962C8B-B14F-4D97-AF65-F5344CB8AC3E}">
        <p14:creationId xmlns:p14="http://schemas.microsoft.com/office/powerpoint/2010/main" val="2263328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E9E39B-43CC-1545-B3EC-CBB9A8DCAEAA}" type="slidenum">
              <a:rPr lang="en-US" smtClean="0"/>
              <a:t>4</a:t>
            </a:fld>
            <a:endParaRPr lang="en-US"/>
          </a:p>
        </p:txBody>
      </p:sp>
    </p:spTree>
    <p:extLst>
      <p:ext uri="{BB962C8B-B14F-4D97-AF65-F5344CB8AC3E}">
        <p14:creationId xmlns:p14="http://schemas.microsoft.com/office/powerpoint/2010/main" val="1578348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E9E39B-43CC-1545-B3EC-CBB9A8DCAEAA}" type="slidenum">
              <a:rPr lang="en-US" smtClean="0"/>
              <a:t>5</a:t>
            </a:fld>
            <a:endParaRPr lang="en-US"/>
          </a:p>
        </p:txBody>
      </p:sp>
    </p:spTree>
    <p:extLst>
      <p:ext uri="{BB962C8B-B14F-4D97-AF65-F5344CB8AC3E}">
        <p14:creationId xmlns:p14="http://schemas.microsoft.com/office/powerpoint/2010/main" val="4154039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E9E39B-43CC-1545-B3EC-CBB9A8DCAEAA}" type="slidenum">
              <a:rPr lang="en-US" smtClean="0"/>
              <a:t>6</a:t>
            </a:fld>
            <a:endParaRPr lang="en-US"/>
          </a:p>
        </p:txBody>
      </p:sp>
    </p:spTree>
    <p:extLst>
      <p:ext uri="{BB962C8B-B14F-4D97-AF65-F5344CB8AC3E}">
        <p14:creationId xmlns:p14="http://schemas.microsoft.com/office/powerpoint/2010/main" val="3004260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E9E39B-43CC-1545-B3EC-CBB9A8DCAEAA}" type="slidenum">
              <a:rPr lang="en-US" smtClean="0"/>
              <a:t>7</a:t>
            </a:fld>
            <a:endParaRPr lang="en-US"/>
          </a:p>
        </p:txBody>
      </p:sp>
    </p:spTree>
    <p:extLst>
      <p:ext uri="{BB962C8B-B14F-4D97-AF65-F5344CB8AC3E}">
        <p14:creationId xmlns:p14="http://schemas.microsoft.com/office/powerpoint/2010/main" val="3940876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E9E39B-43CC-1545-B3EC-CBB9A8DCAEAA}" type="slidenum">
              <a:rPr lang="en-US" smtClean="0"/>
              <a:t>8</a:t>
            </a:fld>
            <a:endParaRPr lang="en-US"/>
          </a:p>
        </p:txBody>
      </p:sp>
    </p:spTree>
    <p:extLst>
      <p:ext uri="{BB962C8B-B14F-4D97-AF65-F5344CB8AC3E}">
        <p14:creationId xmlns:p14="http://schemas.microsoft.com/office/powerpoint/2010/main" val="1147386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E9E39B-43CC-1545-B3EC-CBB9A8DCAEAA}" type="slidenum">
              <a:rPr lang="en-US" smtClean="0"/>
              <a:t>9</a:t>
            </a:fld>
            <a:endParaRPr lang="en-US"/>
          </a:p>
        </p:txBody>
      </p:sp>
    </p:spTree>
    <p:extLst>
      <p:ext uri="{BB962C8B-B14F-4D97-AF65-F5344CB8AC3E}">
        <p14:creationId xmlns:p14="http://schemas.microsoft.com/office/powerpoint/2010/main" val="3710131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8AB9-71E6-F445-A53F-8FAA7DDC85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556874-B4E0-0444-A78B-F13B9ED78D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0B78A5-6854-2146-BD95-742636F3C209}"/>
              </a:ext>
            </a:extLst>
          </p:cNvPr>
          <p:cNvSpPr>
            <a:spLocks noGrp="1"/>
          </p:cNvSpPr>
          <p:nvPr>
            <p:ph type="dt" sz="half" idx="10"/>
          </p:nvPr>
        </p:nvSpPr>
        <p:spPr/>
        <p:txBody>
          <a:bodyPr/>
          <a:lstStyle/>
          <a:p>
            <a:fld id="{20C33CD6-96A9-614E-AD4D-661C1AF7F5CE}" type="datetimeFigureOut">
              <a:rPr lang="en-US" smtClean="0"/>
              <a:t>5/10/20</a:t>
            </a:fld>
            <a:endParaRPr lang="en-US"/>
          </a:p>
        </p:txBody>
      </p:sp>
      <p:sp>
        <p:nvSpPr>
          <p:cNvPr id="5" name="Footer Placeholder 4">
            <a:extLst>
              <a:ext uri="{FF2B5EF4-FFF2-40B4-BE49-F238E27FC236}">
                <a16:creationId xmlns:a16="http://schemas.microsoft.com/office/drawing/2014/main" id="{271AA968-4F0F-1746-A615-D1E13471D1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6C9F8D-5709-4F44-93A9-ED45E748601B}"/>
              </a:ext>
            </a:extLst>
          </p:cNvPr>
          <p:cNvSpPr>
            <a:spLocks noGrp="1"/>
          </p:cNvSpPr>
          <p:nvPr>
            <p:ph type="sldNum" sz="quarter" idx="12"/>
          </p:nvPr>
        </p:nvSpPr>
        <p:spPr/>
        <p:txBody>
          <a:bodyPr/>
          <a:lstStyle/>
          <a:p>
            <a:fld id="{44CD45A2-B07F-764C-92F1-AB7C5EB21A65}" type="slidenum">
              <a:rPr lang="en-US" smtClean="0"/>
              <a:t>‹#›</a:t>
            </a:fld>
            <a:endParaRPr lang="en-US"/>
          </a:p>
        </p:txBody>
      </p:sp>
    </p:spTree>
    <p:extLst>
      <p:ext uri="{BB962C8B-B14F-4D97-AF65-F5344CB8AC3E}">
        <p14:creationId xmlns:p14="http://schemas.microsoft.com/office/powerpoint/2010/main" val="1172878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2BECF-1CC8-AA41-AA22-94366773DD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7C9533-6E3F-4A4B-84CF-8C37780A23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7EE7F1-C8CD-B444-9C26-AC6568C10158}"/>
              </a:ext>
            </a:extLst>
          </p:cNvPr>
          <p:cNvSpPr>
            <a:spLocks noGrp="1"/>
          </p:cNvSpPr>
          <p:nvPr>
            <p:ph type="dt" sz="half" idx="10"/>
          </p:nvPr>
        </p:nvSpPr>
        <p:spPr/>
        <p:txBody>
          <a:bodyPr/>
          <a:lstStyle/>
          <a:p>
            <a:fld id="{20C33CD6-96A9-614E-AD4D-661C1AF7F5CE}" type="datetimeFigureOut">
              <a:rPr lang="en-US" smtClean="0"/>
              <a:t>5/10/20</a:t>
            </a:fld>
            <a:endParaRPr lang="en-US"/>
          </a:p>
        </p:txBody>
      </p:sp>
      <p:sp>
        <p:nvSpPr>
          <p:cNvPr id="5" name="Footer Placeholder 4">
            <a:extLst>
              <a:ext uri="{FF2B5EF4-FFF2-40B4-BE49-F238E27FC236}">
                <a16:creationId xmlns:a16="http://schemas.microsoft.com/office/drawing/2014/main" id="{8B0E2412-C2CF-FC46-8E5E-5989E5F850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B5DB75-BA12-5045-AB2F-41A6C8B5AFA3}"/>
              </a:ext>
            </a:extLst>
          </p:cNvPr>
          <p:cNvSpPr>
            <a:spLocks noGrp="1"/>
          </p:cNvSpPr>
          <p:nvPr>
            <p:ph type="sldNum" sz="quarter" idx="12"/>
          </p:nvPr>
        </p:nvSpPr>
        <p:spPr/>
        <p:txBody>
          <a:bodyPr/>
          <a:lstStyle/>
          <a:p>
            <a:fld id="{44CD45A2-B07F-764C-92F1-AB7C5EB21A65}" type="slidenum">
              <a:rPr lang="en-US" smtClean="0"/>
              <a:t>‹#›</a:t>
            </a:fld>
            <a:endParaRPr lang="en-US"/>
          </a:p>
        </p:txBody>
      </p:sp>
    </p:spTree>
    <p:extLst>
      <p:ext uri="{BB962C8B-B14F-4D97-AF65-F5344CB8AC3E}">
        <p14:creationId xmlns:p14="http://schemas.microsoft.com/office/powerpoint/2010/main" val="816941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8D68AD-409B-4B44-909C-D14F2A3244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9EC3F9-8614-234A-A59B-836BFA52A5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CC7AD7-29BE-8D43-A2BB-033C1596404A}"/>
              </a:ext>
            </a:extLst>
          </p:cNvPr>
          <p:cNvSpPr>
            <a:spLocks noGrp="1"/>
          </p:cNvSpPr>
          <p:nvPr>
            <p:ph type="dt" sz="half" idx="10"/>
          </p:nvPr>
        </p:nvSpPr>
        <p:spPr/>
        <p:txBody>
          <a:bodyPr/>
          <a:lstStyle/>
          <a:p>
            <a:fld id="{20C33CD6-96A9-614E-AD4D-661C1AF7F5CE}" type="datetimeFigureOut">
              <a:rPr lang="en-US" smtClean="0"/>
              <a:t>5/10/20</a:t>
            </a:fld>
            <a:endParaRPr lang="en-US"/>
          </a:p>
        </p:txBody>
      </p:sp>
      <p:sp>
        <p:nvSpPr>
          <p:cNvPr id="5" name="Footer Placeholder 4">
            <a:extLst>
              <a:ext uri="{FF2B5EF4-FFF2-40B4-BE49-F238E27FC236}">
                <a16:creationId xmlns:a16="http://schemas.microsoft.com/office/drawing/2014/main" id="{7D4F3617-DE58-234A-8367-7264DA753D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2CD78D-A8A7-0B43-A42C-96E5F18B9F8C}"/>
              </a:ext>
            </a:extLst>
          </p:cNvPr>
          <p:cNvSpPr>
            <a:spLocks noGrp="1"/>
          </p:cNvSpPr>
          <p:nvPr>
            <p:ph type="sldNum" sz="quarter" idx="12"/>
          </p:nvPr>
        </p:nvSpPr>
        <p:spPr/>
        <p:txBody>
          <a:bodyPr/>
          <a:lstStyle/>
          <a:p>
            <a:fld id="{44CD45A2-B07F-764C-92F1-AB7C5EB21A65}" type="slidenum">
              <a:rPr lang="en-US" smtClean="0"/>
              <a:t>‹#›</a:t>
            </a:fld>
            <a:endParaRPr lang="en-US"/>
          </a:p>
        </p:txBody>
      </p:sp>
    </p:spTree>
    <p:extLst>
      <p:ext uri="{BB962C8B-B14F-4D97-AF65-F5344CB8AC3E}">
        <p14:creationId xmlns:p14="http://schemas.microsoft.com/office/powerpoint/2010/main" val="2085620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6489E-EFC0-1046-BAAC-030CB1587D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683EE9-7918-EC47-A0E1-D7A92F151D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0690EE-A985-A14F-848D-C12034D17A4E}"/>
              </a:ext>
            </a:extLst>
          </p:cNvPr>
          <p:cNvSpPr>
            <a:spLocks noGrp="1"/>
          </p:cNvSpPr>
          <p:nvPr>
            <p:ph type="dt" sz="half" idx="10"/>
          </p:nvPr>
        </p:nvSpPr>
        <p:spPr/>
        <p:txBody>
          <a:bodyPr/>
          <a:lstStyle/>
          <a:p>
            <a:fld id="{20C33CD6-96A9-614E-AD4D-661C1AF7F5CE}" type="datetimeFigureOut">
              <a:rPr lang="en-US" smtClean="0"/>
              <a:t>5/10/20</a:t>
            </a:fld>
            <a:endParaRPr lang="en-US"/>
          </a:p>
        </p:txBody>
      </p:sp>
      <p:sp>
        <p:nvSpPr>
          <p:cNvPr id="5" name="Footer Placeholder 4">
            <a:extLst>
              <a:ext uri="{FF2B5EF4-FFF2-40B4-BE49-F238E27FC236}">
                <a16:creationId xmlns:a16="http://schemas.microsoft.com/office/drawing/2014/main" id="{D02AE2A1-B65E-A94C-8237-41D42C060B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8A951A-0245-4A45-AE17-C0F4285CD4C1}"/>
              </a:ext>
            </a:extLst>
          </p:cNvPr>
          <p:cNvSpPr>
            <a:spLocks noGrp="1"/>
          </p:cNvSpPr>
          <p:nvPr>
            <p:ph type="sldNum" sz="quarter" idx="12"/>
          </p:nvPr>
        </p:nvSpPr>
        <p:spPr/>
        <p:txBody>
          <a:bodyPr/>
          <a:lstStyle/>
          <a:p>
            <a:fld id="{44CD45A2-B07F-764C-92F1-AB7C5EB21A65}" type="slidenum">
              <a:rPr lang="en-US" smtClean="0"/>
              <a:t>‹#›</a:t>
            </a:fld>
            <a:endParaRPr lang="en-US"/>
          </a:p>
        </p:txBody>
      </p:sp>
    </p:spTree>
    <p:extLst>
      <p:ext uri="{BB962C8B-B14F-4D97-AF65-F5344CB8AC3E}">
        <p14:creationId xmlns:p14="http://schemas.microsoft.com/office/powerpoint/2010/main" val="2077763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EBFDE-50E7-BA43-B6B0-A68E42BA27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F6C182-E29E-7D45-A368-6FE1AC4105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B381C9-DB41-0E4D-97BF-8F2F865DE3CE}"/>
              </a:ext>
            </a:extLst>
          </p:cNvPr>
          <p:cNvSpPr>
            <a:spLocks noGrp="1"/>
          </p:cNvSpPr>
          <p:nvPr>
            <p:ph type="dt" sz="half" idx="10"/>
          </p:nvPr>
        </p:nvSpPr>
        <p:spPr/>
        <p:txBody>
          <a:bodyPr/>
          <a:lstStyle/>
          <a:p>
            <a:fld id="{20C33CD6-96A9-614E-AD4D-661C1AF7F5CE}" type="datetimeFigureOut">
              <a:rPr lang="en-US" smtClean="0"/>
              <a:t>5/10/20</a:t>
            </a:fld>
            <a:endParaRPr lang="en-US"/>
          </a:p>
        </p:txBody>
      </p:sp>
      <p:sp>
        <p:nvSpPr>
          <p:cNvPr id="5" name="Footer Placeholder 4">
            <a:extLst>
              <a:ext uri="{FF2B5EF4-FFF2-40B4-BE49-F238E27FC236}">
                <a16:creationId xmlns:a16="http://schemas.microsoft.com/office/drawing/2014/main" id="{CF26F9E3-B5F1-5344-98A9-76B3715DA5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B55F7C-6BBF-AE45-AC1F-59CCE05379CE}"/>
              </a:ext>
            </a:extLst>
          </p:cNvPr>
          <p:cNvSpPr>
            <a:spLocks noGrp="1"/>
          </p:cNvSpPr>
          <p:nvPr>
            <p:ph type="sldNum" sz="quarter" idx="12"/>
          </p:nvPr>
        </p:nvSpPr>
        <p:spPr/>
        <p:txBody>
          <a:bodyPr/>
          <a:lstStyle/>
          <a:p>
            <a:fld id="{44CD45A2-B07F-764C-92F1-AB7C5EB21A65}" type="slidenum">
              <a:rPr lang="en-US" smtClean="0"/>
              <a:t>‹#›</a:t>
            </a:fld>
            <a:endParaRPr lang="en-US"/>
          </a:p>
        </p:txBody>
      </p:sp>
    </p:spTree>
    <p:extLst>
      <p:ext uri="{BB962C8B-B14F-4D97-AF65-F5344CB8AC3E}">
        <p14:creationId xmlns:p14="http://schemas.microsoft.com/office/powerpoint/2010/main" val="1474070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460DF-01A1-4748-A603-3504684488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98CB36-3128-8548-80E6-65E126BF2E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18FD2F-6806-184D-BD1F-0FDDD90D74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1D3072-9A5C-A944-B5E8-9C23398E94A3}"/>
              </a:ext>
            </a:extLst>
          </p:cNvPr>
          <p:cNvSpPr>
            <a:spLocks noGrp="1"/>
          </p:cNvSpPr>
          <p:nvPr>
            <p:ph type="dt" sz="half" idx="10"/>
          </p:nvPr>
        </p:nvSpPr>
        <p:spPr/>
        <p:txBody>
          <a:bodyPr/>
          <a:lstStyle/>
          <a:p>
            <a:fld id="{20C33CD6-96A9-614E-AD4D-661C1AF7F5CE}" type="datetimeFigureOut">
              <a:rPr lang="en-US" smtClean="0"/>
              <a:t>5/10/20</a:t>
            </a:fld>
            <a:endParaRPr lang="en-US"/>
          </a:p>
        </p:txBody>
      </p:sp>
      <p:sp>
        <p:nvSpPr>
          <p:cNvPr id="6" name="Footer Placeholder 5">
            <a:extLst>
              <a:ext uri="{FF2B5EF4-FFF2-40B4-BE49-F238E27FC236}">
                <a16:creationId xmlns:a16="http://schemas.microsoft.com/office/drawing/2014/main" id="{04E05715-4238-D140-BA79-793E9F6987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1DB867-C46B-C246-B5B7-D573AB69CB6C}"/>
              </a:ext>
            </a:extLst>
          </p:cNvPr>
          <p:cNvSpPr>
            <a:spLocks noGrp="1"/>
          </p:cNvSpPr>
          <p:nvPr>
            <p:ph type="sldNum" sz="quarter" idx="12"/>
          </p:nvPr>
        </p:nvSpPr>
        <p:spPr/>
        <p:txBody>
          <a:bodyPr/>
          <a:lstStyle/>
          <a:p>
            <a:fld id="{44CD45A2-B07F-764C-92F1-AB7C5EB21A65}" type="slidenum">
              <a:rPr lang="en-US" smtClean="0"/>
              <a:t>‹#›</a:t>
            </a:fld>
            <a:endParaRPr lang="en-US"/>
          </a:p>
        </p:txBody>
      </p:sp>
    </p:spTree>
    <p:extLst>
      <p:ext uri="{BB962C8B-B14F-4D97-AF65-F5344CB8AC3E}">
        <p14:creationId xmlns:p14="http://schemas.microsoft.com/office/powerpoint/2010/main" val="1759118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F77C-6F58-1848-BA84-4EE03107E6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143BA4-A14C-B540-AB49-392CB9AE7D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D751DE-7DC3-E144-A58D-2C9210B39E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84EDC4-7F94-9B4D-AFFF-C2AC8121E9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BAC069-775B-BC47-BEE0-117E67F859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218138-8AC4-4C48-9057-2584C2F10DE7}"/>
              </a:ext>
            </a:extLst>
          </p:cNvPr>
          <p:cNvSpPr>
            <a:spLocks noGrp="1"/>
          </p:cNvSpPr>
          <p:nvPr>
            <p:ph type="dt" sz="half" idx="10"/>
          </p:nvPr>
        </p:nvSpPr>
        <p:spPr/>
        <p:txBody>
          <a:bodyPr/>
          <a:lstStyle/>
          <a:p>
            <a:fld id="{20C33CD6-96A9-614E-AD4D-661C1AF7F5CE}" type="datetimeFigureOut">
              <a:rPr lang="en-US" smtClean="0"/>
              <a:t>5/10/20</a:t>
            </a:fld>
            <a:endParaRPr lang="en-US"/>
          </a:p>
        </p:txBody>
      </p:sp>
      <p:sp>
        <p:nvSpPr>
          <p:cNvPr id="8" name="Footer Placeholder 7">
            <a:extLst>
              <a:ext uri="{FF2B5EF4-FFF2-40B4-BE49-F238E27FC236}">
                <a16:creationId xmlns:a16="http://schemas.microsoft.com/office/drawing/2014/main" id="{ABBDA2A7-B8A5-EA42-B6BE-DD50597D0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63C17A-D119-5044-87CE-2AF09E504ECF}"/>
              </a:ext>
            </a:extLst>
          </p:cNvPr>
          <p:cNvSpPr>
            <a:spLocks noGrp="1"/>
          </p:cNvSpPr>
          <p:nvPr>
            <p:ph type="sldNum" sz="quarter" idx="12"/>
          </p:nvPr>
        </p:nvSpPr>
        <p:spPr/>
        <p:txBody>
          <a:bodyPr/>
          <a:lstStyle/>
          <a:p>
            <a:fld id="{44CD45A2-B07F-764C-92F1-AB7C5EB21A65}" type="slidenum">
              <a:rPr lang="en-US" smtClean="0"/>
              <a:t>‹#›</a:t>
            </a:fld>
            <a:endParaRPr lang="en-US"/>
          </a:p>
        </p:txBody>
      </p:sp>
    </p:spTree>
    <p:extLst>
      <p:ext uri="{BB962C8B-B14F-4D97-AF65-F5344CB8AC3E}">
        <p14:creationId xmlns:p14="http://schemas.microsoft.com/office/powerpoint/2010/main" val="858866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9870A-BD66-4341-9BA0-6ADF49DF95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417079-5CB4-A94A-B171-E3B6EB994BC8}"/>
              </a:ext>
            </a:extLst>
          </p:cNvPr>
          <p:cNvSpPr>
            <a:spLocks noGrp="1"/>
          </p:cNvSpPr>
          <p:nvPr>
            <p:ph type="dt" sz="half" idx="10"/>
          </p:nvPr>
        </p:nvSpPr>
        <p:spPr/>
        <p:txBody>
          <a:bodyPr/>
          <a:lstStyle/>
          <a:p>
            <a:fld id="{20C33CD6-96A9-614E-AD4D-661C1AF7F5CE}" type="datetimeFigureOut">
              <a:rPr lang="en-US" smtClean="0"/>
              <a:t>5/10/20</a:t>
            </a:fld>
            <a:endParaRPr lang="en-US"/>
          </a:p>
        </p:txBody>
      </p:sp>
      <p:sp>
        <p:nvSpPr>
          <p:cNvPr id="4" name="Footer Placeholder 3">
            <a:extLst>
              <a:ext uri="{FF2B5EF4-FFF2-40B4-BE49-F238E27FC236}">
                <a16:creationId xmlns:a16="http://schemas.microsoft.com/office/drawing/2014/main" id="{D4B460AF-78FC-4F42-B4C2-0E3C7E4175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0B3951-9586-F94B-9F64-223F63476164}"/>
              </a:ext>
            </a:extLst>
          </p:cNvPr>
          <p:cNvSpPr>
            <a:spLocks noGrp="1"/>
          </p:cNvSpPr>
          <p:nvPr>
            <p:ph type="sldNum" sz="quarter" idx="12"/>
          </p:nvPr>
        </p:nvSpPr>
        <p:spPr/>
        <p:txBody>
          <a:bodyPr/>
          <a:lstStyle/>
          <a:p>
            <a:fld id="{44CD45A2-B07F-764C-92F1-AB7C5EB21A65}" type="slidenum">
              <a:rPr lang="en-US" smtClean="0"/>
              <a:t>‹#›</a:t>
            </a:fld>
            <a:endParaRPr lang="en-US"/>
          </a:p>
        </p:txBody>
      </p:sp>
    </p:spTree>
    <p:extLst>
      <p:ext uri="{BB962C8B-B14F-4D97-AF65-F5344CB8AC3E}">
        <p14:creationId xmlns:p14="http://schemas.microsoft.com/office/powerpoint/2010/main" val="1993228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564EED-40BA-1541-A798-234D90B2D0B5}"/>
              </a:ext>
            </a:extLst>
          </p:cNvPr>
          <p:cNvSpPr>
            <a:spLocks noGrp="1"/>
          </p:cNvSpPr>
          <p:nvPr>
            <p:ph type="dt" sz="half" idx="10"/>
          </p:nvPr>
        </p:nvSpPr>
        <p:spPr/>
        <p:txBody>
          <a:bodyPr/>
          <a:lstStyle/>
          <a:p>
            <a:fld id="{20C33CD6-96A9-614E-AD4D-661C1AF7F5CE}" type="datetimeFigureOut">
              <a:rPr lang="en-US" smtClean="0"/>
              <a:t>5/10/20</a:t>
            </a:fld>
            <a:endParaRPr lang="en-US"/>
          </a:p>
        </p:txBody>
      </p:sp>
      <p:sp>
        <p:nvSpPr>
          <p:cNvPr id="3" name="Footer Placeholder 2">
            <a:extLst>
              <a:ext uri="{FF2B5EF4-FFF2-40B4-BE49-F238E27FC236}">
                <a16:creationId xmlns:a16="http://schemas.microsoft.com/office/drawing/2014/main" id="{A3F3D90B-1323-3247-8A66-548BD1DB57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168225-C5BE-BD41-9A46-36676BDD229A}"/>
              </a:ext>
            </a:extLst>
          </p:cNvPr>
          <p:cNvSpPr>
            <a:spLocks noGrp="1"/>
          </p:cNvSpPr>
          <p:nvPr>
            <p:ph type="sldNum" sz="quarter" idx="12"/>
          </p:nvPr>
        </p:nvSpPr>
        <p:spPr/>
        <p:txBody>
          <a:bodyPr/>
          <a:lstStyle/>
          <a:p>
            <a:fld id="{44CD45A2-B07F-764C-92F1-AB7C5EB21A65}" type="slidenum">
              <a:rPr lang="en-US" smtClean="0"/>
              <a:t>‹#›</a:t>
            </a:fld>
            <a:endParaRPr lang="en-US"/>
          </a:p>
        </p:txBody>
      </p:sp>
    </p:spTree>
    <p:extLst>
      <p:ext uri="{BB962C8B-B14F-4D97-AF65-F5344CB8AC3E}">
        <p14:creationId xmlns:p14="http://schemas.microsoft.com/office/powerpoint/2010/main" val="1911227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8E62B-81CA-7D43-A363-3F4E2F92F6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3606E0-7139-0E42-8E5A-1A206AC8EF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E586B9-5ADE-9249-8A84-9B4E3443B5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6E679B-AE88-2542-BE7A-8B822A7FD85B}"/>
              </a:ext>
            </a:extLst>
          </p:cNvPr>
          <p:cNvSpPr>
            <a:spLocks noGrp="1"/>
          </p:cNvSpPr>
          <p:nvPr>
            <p:ph type="dt" sz="half" idx="10"/>
          </p:nvPr>
        </p:nvSpPr>
        <p:spPr/>
        <p:txBody>
          <a:bodyPr/>
          <a:lstStyle/>
          <a:p>
            <a:fld id="{20C33CD6-96A9-614E-AD4D-661C1AF7F5CE}" type="datetimeFigureOut">
              <a:rPr lang="en-US" smtClean="0"/>
              <a:t>5/10/20</a:t>
            </a:fld>
            <a:endParaRPr lang="en-US"/>
          </a:p>
        </p:txBody>
      </p:sp>
      <p:sp>
        <p:nvSpPr>
          <p:cNvPr id="6" name="Footer Placeholder 5">
            <a:extLst>
              <a:ext uri="{FF2B5EF4-FFF2-40B4-BE49-F238E27FC236}">
                <a16:creationId xmlns:a16="http://schemas.microsoft.com/office/drawing/2014/main" id="{91734D7D-3EA7-0C42-BD9A-F82982EF11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3318D1-DF95-1A4A-AE0B-23F34F9A90F2}"/>
              </a:ext>
            </a:extLst>
          </p:cNvPr>
          <p:cNvSpPr>
            <a:spLocks noGrp="1"/>
          </p:cNvSpPr>
          <p:nvPr>
            <p:ph type="sldNum" sz="quarter" idx="12"/>
          </p:nvPr>
        </p:nvSpPr>
        <p:spPr/>
        <p:txBody>
          <a:bodyPr/>
          <a:lstStyle/>
          <a:p>
            <a:fld id="{44CD45A2-B07F-764C-92F1-AB7C5EB21A65}" type="slidenum">
              <a:rPr lang="en-US" smtClean="0"/>
              <a:t>‹#›</a:t>
            </a:fld>
            <a:endParaRPr lang="en-US"/>
          </a:p>
        </p:txBody>
      </p:sp>
    </p:spTree>
    <p:extLst>
      <p:ext uri="{BB962C8B-B14F-4D97-AF65-F5344CB8AC3E}">
        <p14:creationId xmlns:p14="http://schemas.microsoft.com/office/powerpoint/2010/main" val="157887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A931F-A7F7-3040-AA2A-0962FB142B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6CE191-3D10-134D-8826-4608DEE65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7830D1-6C15-524D-A872-8AE7C56A30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EC8E7A-5002-674B-9651-AFBEE70307E6}"/>
              </a:ext>
            </a:extLst>
          </p:cNvPr>
          <p:cNvSpPr>
            <a:spLocks noGrp="1"/>
          </p:cNvSpPr>
          <p:nvPr>
            <p:ph type="dt" sz="half" idx="10"/>
          </p:nvPr>
        </p:nvSpPr>
        <p:spPr/>
        <p:txBody>
          <a:bodyPr/>
          <a:lstStyle/>
          <a:p>
            <a:fld id="{20C33CD6-96A9-614E-AD4D-661C1AF7F5CE}" type="datetimeFigureOut">
              <a:rPr lang="en-US" smtClean="0"/>
              <a:t>5/10/20</a:t>
            </a:fld>
            <a:endParaRPr lang="en-US"/>
          </a:p>
        </p:txBody>
      </p:sp>
      <p:sp>
        <p:nvSpPr>
          <p:cNvPr id="6" name="Footer Placeholder 5">
            <a:extLst>
              <a:ext uri="{FF2B5EF4-FFF2-40B4-BE49-F238E27FC236}">
                <a16:creationId xmlns:a16="http://schemas.microsoft.com/office/drawing/2014/main" id="{BA90B98E-C86D-6549-A7C2-6555D23863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CC8D69-FE68-304B-8229-B3902146E198}"/>
              </a:ext>
            </a:extLst>
          </p:cNvPr>
          <p:cNvSpPr>
            <a:spLocks noGrp="1"/>
          </p:cNvSpPr>
          <p:nvPr>
            <p:ph type="sldNum" sz="quarter" idx="12"/>
          </p:nvPr>
        </p:nvSpPr>
        <p:spPr/>
        <p:txBody>
          <a:bodyPr/>
          <a:lstStyle/>
          <a:p>
            <a:fld id="{44CD45A2-B07F-764C-92F1-AB7C5EB21A65}" type="slidenum">
              <a:rPr lang="en-US" smtClean="0"/>
              <a:t>‹#›</a:t>
            </a:fld>
            <a:endParaRPr lang="en-US"/>
          </a:p>
        </p:txBody>
      </p:sp>
    </p:spTree>
    <p:extLst>
      <p:ext uri="{BB962C8B-B14F-4D97-AF65-F5344CB8AC3E}">
        <p14:creationId xmlns:p14="http://schemas.microsoft.com/office/powerpoint/2010/main" val="2841434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3B73B5-B879-1040-A653-7478B49FF7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863D86-16D7-B64C-9E3D-94DC2C44FC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D015F3-F3F4-6E41-9841-2DFB5FB28B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C33CD6-96A9-614E-AD4D-661C1AF7F5CE}" type="datetimeFigureOut">
              <a:rPr lang="en-US" smtClean="0"/>
              <a:t>5/10/20</a:t>
            </a:fld>
            <a:endParaRPr lang="en-US"/>
          </a:p>
        </p:txBody>
      </p:sp>
      <p:sp>
        <p:nvSpPr>
          <p:cNvPr id="5" name="Footer Placeholder 4">
            <a:extLst>
              <a:ext uri="{FF2B5EF4-FFF2-40B4-BE49-F238E27FC236}">
                <a16:creationId xmlns:a16="http://schemas.microsoft.com/office/drawing/2014/main" id="{CA91C394-EB4F-6B49-8A16-E546A29F60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1EB58E-E4B9-2A41-A3D1-0806E14B03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CD45A2-B07F-764C-92F1-AB7C5EB21A65}" type="slidenum">
              <a:rPr lang="en-US" smtClean="0"/>
              <a:t>‹#›</a:t>
            </a:fld>
            <a:endParaRPr lang="en-US"/>
          </a:p>
        </p:txBody>
      </p:sp>
    </p:spTree>
    <p:extLst>
      <p:ext uri="{BB962C8B-B14F-4D97-AF65-F5344CB8AC3E}">
        <p14:creationId xmlns:p14="http://schemas.microsoft.com/office/powerpoint/2010/main" val="2810625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463E06D-7CB2-6C40-9F63-5BA31556655F}"/>
              </a:ext>
            </a:extLst>
          </p:cNvPr>
          <p:cNvSpPr>
            <a:spLocks noGrp="1"/>
          </p:cNvSpPr>
          <p:nvPr>
            <p:ph type="ctrTitle"/>
          </p:nvPr>
        </p:nvSpPr>
        <p:spPr>
          <a:xfrm>
            <a:off x="3045368" y="2043663"/>
            <a:ext cx="6105194" cy="2031055"/>
          </a:xfrm>
        </p:spPr>
        <p:txBody>
          <a:bodyPr>
            <a:normAutofit/>
          </a:bodyPr>
          <a:lstStyle/>
          <a:p>
            <a:r>
              <a:rPr lang="en-US" dirty="0">
                <a:solidFill>
                  <a:srgbClr val="FFFFFF"/>
                </a:solidFill>
              </a:rPr>
              <a:t>ECE 530 Cloud Computing</a:t>
            </a:r>
          </a:p>
        </p:txBody>
      </p:sp>
      <p:sp>
        <p:nvSpPr>
          <p:cNvPr id="3" name="Subtitle 2">
            <a:extLst>
              <a:ext uri="{FF2B5EF4-FFF2-40B4-BE49-F238E27FC236}">
                <a16:creationId xmlns:a16="http://schemas.microsoft.com/office/drawing/2014/main" id="{F091002F-2165-D14A-93ED-BE498A08401F}"/>
              </a:ext>
            </a:extLst>
          </p:cNvPr>
          <p:cNvSpPr>
            <a:spLocks noGrp="1"/>
          </p:cNvSpPr>
          <p:nvPr>
            <p:ph type="subTitle" idx="1"/>
          </p:nvPr>
        </p:nvSpPr>
        <p:spPr>
          <a:xfrm>
            <a:off x="3045368" y="4074718"/>
            <a:ext cx="6105194" cy="682079"/>
          </a:xfrm>
        </p:spPr>
        <p:txBody>
          <a:bodyPr>
            <a:normAutofit/>
          </a:bodyPr>
          <a:lstStyle/>
          <a:p>
            <a:r>
              <a:rPr lang="en-US" dirty="0">
                <a:solidFill>
                  <a:srgbClr val="FFFFFF"/>
                </a:solidFill>
              </a:rPr>
              <a:t>Data Partitioning</a:t>
            </a:r>
          </a:p>
        </p:txBody>
      </p:sp>
    </p:spTree>
    <p:extLst>
      <p:ext uri="{BB962C8B-B14F-4D97-AF65-F5344CB8AC3E}">
        <p14:creationId xmlns:p14="http://schemas.microsoft.com/office/powerpoint/2010/main" val="18523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9D459-5C0C-5447-8F72-1DC2CEA5EBA5}"/>
              </a:ext>
            </a:extLst>
          </p:cNvPr>
          <p:cNvSpPr>
            <a:spLocks noGrp="1"/>
          </p:cNvSpPr>
          <p:nvPr>
            <p:ph type="title"/>
          </p:nvPr>
        </p:nvSpPr>
        <p:spPr/>
        <p:txBody>
          <a:bodyPr/>
          <a:lstStyle/>
          <a:p>
            <a:r>
              <a:rPr lang="en-US" dirty="0"/>
              <a:t>Round-robin </a:t>
            </a:r>
            <a:r>
              <a:rPr lang="en-US" dirty="0" err="1"/>
              <a:t>Partioning</a:t>
            </a:r>
            <a:endParaRPr lang="en-US" dirty="0"/>
          </a:p>
        </p:txBody>
      </p:sp>
      <p:sp>
        <p:nvSpPr>
          <p:cNvPr id="3" name="Content Placeholder 2">
            <a:extLst>
              <a:ext uri="{FF2B5EF4-FFF2-40B4-BE49-F238E27FC236}">
                <a16:creationId xmlns:a16="http://schemas.microsoft.com/office/drawing/2014/main" id="{7EC7D167-A147-AB46-B4B7-190A5A829564}"/>
              </a:ext>
            </a:extLst>
          </p:cNvPr>
          <p:cNvSpPr>
            <a:spLocks noGrp="1"/>
          </p:cNvSpPr>
          <p:nvPr>
            <p:ph idx="1"/>
          </p:nvPr>
        </p:nvSpPr>
        <p:spPr/>
        <p:txBody>
          <a:bodyPr/>
          <a:lstStyle/>
          <a:p>
            <a:r>
              <a:rPr lang="en-US" dirty="0"/>
              <a:t>This is a very simple strategy that ensures uniform data distribution. With ‘n’ partitions, the ‘</a:t>
            </a:r>
            <a:r>
              <a:rPr lang="en-US" dirty="0" err="1"/>
              <a:t>i</a:t>
            </a:r>
            <a:r>
              <a:rPr lang="en-US" dirty="0"/>
              <a:t>’ tuple is assigned to partition (</a:t>
            </a:r>
            <a:r>
              <a:rPr lang="en-US" dirty="0" err="1"/>
              <a:t>i</a:t>
            </a:r>
            <a:r>
              <a:rPr lang="en-US" dirty="0"/>
              <a:t> mod n).</a:t>
            </a:r>
          </a:p>
        </p:txBody>
      </p:sp>
    </p:spTree>
    <p:extLst>
      <p:ext uri="{BB962C8B-B14F-4D97-AF65-F5344CB8AC3E}">
        <p14:creationId xmlns:p14="http://schemas.microsoft.com/office/powerpoint/2010/main" val="2384063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C6A9D-C70F-614B-9D70-AA7B65BC70A8}"/>
              </a:ext>
            </a:extLst>
          </p:cNvPr>
          <p:cNvSpPr>
            <a:spLocks noGrp="1"/>
          </p:cNvSpPr>
          <p:nvPr>
            <p:ph type="title"/>
          </p:nvPr>
        </p:nvSpPr>
        <p:spPr/>
        <p:txBody>
          <a:bodyPr/>
          <a:lstStyle/>
          <a:p>
            <a:r>
              <a:rPr lang="en-US" dirty="0"/>
              <a:t>Composite Partitioning</a:t>
            </a:r>
          </a:p>
        </p:txBody>
      </p:sp>
      <p:sp>
        <p:nvSpPr>
          <p:cNvPr id="3" name="Content Placeholder 2">
            <a:extLst>
              <a:ext uri="{FF2B5EF4-FFF2-40B4-BE49-F238E27FC236}">
                <a16:creationId xmlns:a16="http://schemas.microsoft.com/office/drawing/2014/main" id="{759D132B-83F8-D94C-83FB-476050530499}"/>
              </a:ext>
            </a:extLst>
          </p:cNvPr>
          <p:cNvSpPr>
            <a:spLocks noGrp="1"/>
          </p:cNvSpPr>
          <p:nvPr>
            <p:ph idx="1"/>
          </p:nvPr>
        </p:nvSpPr>
        <p:spPr/>
        <p:txBody>
          <a:bodyPr/>
          <a:lstStyle/>
          <a:p>
            <a:r>
              <a:rPr lang="en-US" dirty="0"/>
              <a:t>We combine any of the above partitioning schemes to devise a new scheme. </a:t>
            </a:r>
          </a:p>
          <a:p>
            <a:pPr lvl="1"/>
            <a:r>
              <a:rPr lang="en-US" dirty="0"/>
              <a:t>For example, first applying a list partitioning scheme and then a hash based partitioning. Consistent hashing could be considered a composite of hash and list partitioning where the hash reduces the key space to a size that can be listed.</a:t>
            </a:r>
          </a:p>
        </p:txBody>
      </p:sp>
    </p:spTree>
    <p:extLst>
      <p:ext uri="{BB962C8B-B14F-4D97-AF65-F5344CB8AC3E}">
        <p14:creationId xmlns:p14="http://schemas.microsoft.com/office/powerpoint/2010/main" val="1686785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F1DBC110-85C5-3943-88F4-43B441C54CBA}"/>
              </a:ext>
            </a:extLst>
          </p:cNvPr>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5600" kern="1200">
                <a:solidFill>
                  <a:srgbClr val="FFFFFF"/>
                </a:solidFill>
                <a:latin typeface="+mj-lt"/>
                <a:ea typeface="+mj-ea"/>
                <a:cs typeface="+mj-cs"/>
              </a:rPr>
              <a:t>Partitioning Methods</a:t>
            </a:r>
          </a:p>
        </p:txBody>
      </p:sp>
    </p:spTree>
    <p:extLst>
      <p:ext uri="{BB962C8B-B14F-4D97-AF65-F5344CB8AC3E}">
        <p14:creationId xmlns:p14="http://schemas.microsoft.com/office/powerpoint/2010/main" val="347474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6B80F-2DD1-F844-AD23-E9B9B59E6A90}"/>
              </a:ext>
            </a:extLst>
          </p:cNvPr>
          <p:cNvSpPr>
            <a:spLocks noGrp="1"/>
          </p:cNvSpPr>
          <p:nvPr>
            <p:ph type="title"/>
          </p:nvPr>
        </p:nvSpPr>
        <p:spPr/>
        <p:txBody>
          <a:bodyPr/>
          <a:lstStyle/>
          <a:p>
            <a:r>
              <a:rPr lang="en-US" dirty="0"/>
              <a:t>Data Partitioning</a:t>
            </a:r>
          </a:p>
        </p:txBody>
      </p:sp>
      <p:sp>
        <p:nvSpPr>
          <p:cNvPr id="3" name="Content Placeholder 2">
            <a:extLst>
              <a:ext uri="{FF2B5EF4-FFF2-40B4-BE49-F238E27FC236}">
                <a16:creationId xmlns:a16="http://schemas.microsoft.com/office/drawing/2014/main" id="{7DF760D8-43F1-4A40-B963-CD5FBCC7CC56}"/>
              </a:ext>
            </a:extLst>
          </p:cNvPr>
          <p:cNvSpPr>
            <a:spLocks noGrp="1"/>
          </p:cNvSpPr>
          <p:nvPr>
            <p:ph idx="1"/>
          </p:nvPr>
        </p:nvSpPr>
        <p:spPr/>
        <p:txBody>
          <a:bodyPr>
            <a:normAutofit fontScale="85000" lnSpcReduction="20000"/>
          </a:bodyPr>
          <a:lstStyle/>
          <a:p>
            <a:r>
              <a:rPr lang="en-US" dirty="0"/>
              <a:t>Data partitioning is a technique to break up a big database (DB) into many smaller parts. </a:t>
            </a:r>
          </a:p>
          <a:p>
            <a:pPr lvl="1"/>
            <a:r>
              <a:rPr lang="en-US" dirty="0"/>
              <a:t>It is the process of splitting up a DB/table across multiple machines to improve the manageability, performance, availability, and load balancing of an application. </a:t>
            </a:r>
          </a:p>
          <a:p>
            <a:pPr lvl="1"/>
            <a:r>
              <a:rPr lang="en-US" dirty="0"/>
              <a:t>The justification for data partitioning is that, after a certain scale point, it is cheaper and more feasible to scale horizontally by adding more machines than to grow it vertically by adding beefier servers.</a:t>
            </a:r>
          </a:p>
          <a:p>
            <a:r>
              <a:rPr lang="en-US" dirty="0"/>
              <a:t>There are many different schemes one could use to decide how to break up an application database into multiple smaller </a:t>
            </a:r>
            <a:r>
              <a:rPr lang="en-US" dirty="0" err="1"/>
              <a:t>DBs.</a:t>
            </a:r>
            <a:r>
              <a:rPr lang="en-US" dirty="0"/>
              <a:t> Below are three of the most popular schemes used by various large scale applications.</a:t>
            </a:r>
          </a:p>
          <a:p>
            <a:pPr lvl="1"/>
            <a:r>
              <a:rPr lang="en-US" b="1" dirty="0"/>
              <a:t>Horizontal partitioning</a:t>
            </a:r>
          </a:p>
          <a:p>
            <a:pPr lvl="1"/>
            <a:r>
              <a:rPr lang="en-US" b="1" dirty="0"/>
              <a:t>Vertical Partitioning</a:t>
            </a:r>
          </a:p>
          <a:p>
            <a:pPr lvl="1"/>
            <a:r>
              <a:rPr lang="en-US" b="1" dirty="0"/>
              <a:t>Directory Based Partitioning</a:t>
            </a:r>
            <a:br>
              <a:rPr lang="en-US" dirty="0"/>
            </a:br>
            <a:br>
              <a:rPr lang="en-US" b="1" dirty="0"/>
            </a:br>
            <a:endParaRPr lang="en-US" b="1" dirty="0"/>
          </a:p>
          <a:p>
            <a:endParaRPr lang="en-US" dirty="0"/>
          </a:p>
        </p:txBody>
      </p:sp>
    </p:spTree>
    <p:extLst>
      <p:ext uri="{BB962C8B-B14F-4D97-AF65-F5344CB8AC3E}">
        <p14:creationId xmlns:p14="http://schemas.microsoft.com/office/powerpoint/2010/main" val="3663119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B2A7D-6EC0-2D4C-81EB-1D2DE5D8E22A}"/>
              </a:ext>
            </a:extLst>
          </p:cNvPr>
          <p:cNvSpPr>
            <a:spLocks noGrp="1"/>
          </p:cNvSpPr>
          <p:nvPr>
            <p:ph type="title"/>
          </p:nvPr>
        </p:nvSpPr>
        <p:spPr/>
        <p:txBody>
          <a:bodyPr/>
          <a:lstStyle/>
          <a:p>
            <a:r>
              <a:rPr lang="en-US" dirty="0"/>
              <a:t>Horizontal Partitioning</a:t>
            </a:r>
          </a:p>
        </p:txBody>
      </p:sp>
      <p:sp>
        <p:nvSpPr>
          <p:cNvPr id="3" name="Content Placeholder 2">
            <a:extLst>
              <a:ext uri="{FF2B5EF4-FFF2-40B4-BE49-F238E27FC236}">
                <a16:creationId xmlns:a16="http://schemas.microsoft.com/office/drawing/2014/main" id="{B7836B8F-45C2-EB4A-A4EC-8CA61F896339}"/>
              </a:ext>
            </a:extLst>
          </p:cNvPr>
          <p:cNvSpPr>
            <a:spLocks noGrp="1"/>
          </p:cNvSpPr>
          <p:nvPr>
            <p:ph idx="1"/>
          </p:nvPr>
        </p:nvSpPr>
        <p:spPr/>
        <p:txBody>
          <a:bodyPr>
            <a:normAutofit fontScale="92500" lnSpcReduction="10000"/>
          </a:bodyPr>
          <a:lstStyle/>
          <a:p>
            <a:r>
              <a:rPr lang="en-US" dirty="0"/>
              <a:t>In this scheme, we put different rows into different tables. </a:t>
            </a:r>
          </a:p>
          <a:p>
            <a:pPr lvl="1"/>
            <a:r>
              <a:rPr lang="en-US" dirty="0"/>
              <a:t>Example: if we are storing different places in a table, we can decide that locations with ZIP codes less than 10000 are stored in one table and places with ZIP codes greater than 10000 are stored in a separate table. This is also called a range based partitioning as we are storing different ranges of data in separate tables. Horizontal partitioning is also called as Data </a:t>
            </a:r>
            <a:r>
              <a:rPr lang="en-US" dirty="0" err="1"/>
              <a:t>Sharding</a:t>
            </a:r>
            <a:r>
              <a:rPr lang="en-US" dirty="0"/>
              <a:t>.</a:t>
            </a:r>
          </a:p>
          <a:p>
            <a:r>
              <a:rPr lang="en-US" dirty="0"/>
              <a:t>The key problem with this approach is that if the value whose range is used for partitioning isn’t chosen carefully, then the partitioning scheme will lead to unbalanced servers. </a:t>
            </a:r>
          </a:p>
          <a:p>
            <a:pPr lvl="1"/>
            <a:r>
              <a:rPr lang="en-US" dirty="0"/>
              <a:t>Example: splitting location based on their zip codes assumes that places will be evenly distributed across the different zip codes. </a:t>
            </a:r>
          </a:p>
          <a:p>
            <a:pPr lvl="1"/>
            <a:r>
              <a:rPr lang="en-US" dirty="0"/>
              <a:t>This assumption is not valid as there will be a lot of places in a thickly populated area like Manhattan as compared to its suburb cities.</a:t>
            </a:r>
          </a:p>
          <a:p>
            <a:endParaRPr lang="en-US" dirty="0"/>
          </a:p>
        </p:txBody>
      </p:sp>
    </p:spTree>
    <p:extLst>
      <p:ext uri="{BB962C8B-B14F-4D97-AF65-F5344CB8AC3E}">
        <p14:creationId xmlns:p14="http://schemas.microsoft.com/office/powerpoint/2010/main" val="2974406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0F94-C10D-9046-A343-4E51A5DCEF6E}"/>
              </a:ext>
            </a:extLst>
          </p:cNvPr>
          <p:cNvSpPr>
            <a:spLocks noGrp="1"/>
          </p:cNvSpPr>
          <p:nvPr>
            <p:ph type="title"/>
          </p:nvPr>
        </p:nvSpPr>
        <p:spPr/>
        <p:txBody>
          <a:bodyPr/>
          <a:lstStyle/>
          <a:p>
            <a:r>
              <a:rPr lang="en-US" dirty="0"/>
              <a:t>Vertical Partitioning</a:t>
            </a:r>
          </a:p>
        </p:txBody>
      </p:sp>
      <p:sp>
        <p:nvSpPr>
          <p:cNvPr id="3" name="Content Placeholder 2">
            <a:extLst>
              <a:ext uri="{FF2B5EF4-FFF2-40B4-BE49-F238E27FC236}">
                <a16:creationId xmlns:a16="http://schemas.microsoft.com/office/drawing/2014/main" id="{CAA32EEE-4287-5144-B721-EEA6320C3FEB}"/>
              </a:ext>
            </a:extLst>
          </p:cNvPr>
          <p:cNvSpPr>
            <a:spLocks noGrp="1"/>
          </p:cNvSpPr>
          <p:nvPr>
            <p:ph idx="1"/>
          </p:nvPr>
        </p:nvSpPr>
        <p:spPr/>
        <p:txBody>
          <a:bodyPr>
            <a:normAutofit lnSpcReduction="10000"/>
          </a:bodyPr>
          <a:lstStyle/>
          <a:p>
            <a:r>
              <a:rPr lang="en-US" dirty="0"/>
              <a:t>In this scheme, we divide our data to store tables related to a specific feature in their own server. </a:t>
            </a:r>
          </a:p>
          <a:p>
            <a:pPr lvl="1"/>
            <a:r>
              <a:rPr lang="en-US" dirty="0"/>
              <a:t>Example: if we are building Instagram like application - where we need to store data related to users, photos they upload, and people they follow - we can decide to place user profile information on one DB server, friend lists on another, and photos on a third server.</a:t>
            </a:r>
          </a:p>
          <a:p>
            <a:r>
              <a:rPr lang="en-US" dirty="0"/>
              <a:t>Vertical partitioning is straightforward to implement and has a low impact on the application. </a:t>
            </a:r>
          </a:p>
          <a:p>
            <a:pPr lvl="1"/>
            <a:r>
              <a:rPr lang="en-US" dirty="0"/>
              <a:t>The main problem with this approach is that if our application experiences additional growth, then it may be necessary to further partition a feature specific DB across various servers (e.g. it would not be possible for a single server to handle all the metadata queries for 10 billion photos by 140 million users).</a:t>
            </a:r>
          </a:p>
          <a:p>
            <a:endParaRPr lang="en-US" dirty="0"/>
          </a:p>
        </p:txBody>
      </p:sp>
    </p:spTree>
    <p:extLst>
      <p:ext uri="{BB962C8B-B14F-4D97-AF65-F5344CB8AC3E}">
        <p14:creationId xmlns:p14="http://schemas.microsoft.com/office/powerpoint/2010/main" val="926136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0A8B1-262C-E342-91D0-4DF1748609B8}"/>
              </a:ext>
            </a:extLst>
          </p:cNvPr>
          <p:cNvSpPr>
            <a:spLocks noGrp="1"/>
          </p:cNvSpPr>
          <p:nvPr>
            <p:ph type="title"/>
          </p:nvPr>
        </p:nvSpPr>
        <p:spPr/>
        <p:txBody>
          <a:bodyPr/>
          <a:lstStyle/>
          <a:p>
            <a:r>
              <a:rPr lang="en-US" dirty="0"/>
              <a:t>Directory based Partitioning</a:t>
            </a:r>
          </a:p>
        </p:txBody>
      </p:sp>
      <p:sp>
        <p:nvSpPr>
          <p:cNvPr id="3" name="Content Placeholder 2">
            <a:extLst>
              <a:ext uri="{FF2B5EF4-FFF2-40B4-BE49-F238E27FC236}">
                <a16:creationId xmlns:a16="http://schemas.microsoft.com/office/drawing/2014/main" id="{45FD56B7-F168-A14E-BB9E-C84D5D859893}"/>
              </a:ext>
            </a:extLst>
          </p:cNvPr>
          <p:cNvSpPr>
            <a:spLocks noGrp="1"/>
          </p:cNvSpPr>
          <p:nvPr>
            <p:ph idx="1"/>
          </p:nvPr>
        </p:nvSpPr>
        <p:spPr/>
        <p:txBody>
          <a:bodyPr/>
          <a:lstStyle/>
          <a:p>
            <a:r>
              <a:rPr lang="en-US" dirty="0"/>
              <a:t>A loosely coupled approach to work around issues mentioned in the above schemes is to create a lookup service which knows your current partitioning scheme and abstracts it away from the DB access code. </a:t>
            </a:r>
          </a:p>
          <a:p>
            <a:r>
              <a:rPr lang="en-US" dirty="0"/>
              <a:t>To find out where a particular data entity resides, we query the directory server that holds the mapping between each tuple key to its DB server. </a:t>
            </a:r>
          </a:p>
          <a:p>
            <a:r>
              <a:rPr lang="en-US" dirty="0"/>
              <a:t>This loosely coupled approach means we can perform tasks like adding servers to the DB pool or changing our partitioning scheme without having an impact on the application.</a:t>
            </a:r>
          </a:p>
        </p:txBody>
      </p:sp>
    </p:spTree>
    <p:extLst>
      <p:ext uri="{BB962C8B-B14F-4D97-AF65-F5344CB8AC3E}">
        <p14:creationId xmlns:p14="http://schemas.microsoft.com/office/powerpoint/2010/main" val="3967098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BFE1AD3-B2BC-4567-8B4A-DCB8F9080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5801"/>
            <a:ext cx="12188952" cy="521767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FDE75AAD-F4A4-4ED2-9A2F-B2412F936C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35" t="20008" r="8214" b="52759"/>
          <a:stretch/>
        </p:blipFill>
        <p:spPr>
          <a:xfrm flipV="1">
            <a:off x="2" y="0"/>
            <a:ext cx="12191999" cy="2235323"/>
          </a:xfrm>
          <a:custGeom>
            <a:avLst/>
            <a:gdLst>
              <a:gd name="connsiteX0" fmla="*/ 0 w 12191999"/>
              <a:gd name="connsiteY0" fmla="*/ 2235323 h 2235323"/>
              <a:gd name="connsiteX1" fmla="*/ 12191999 w 12191999"/>
              <a:gd name="connsiteY1" fmla="*/ 2235323 h 2235323"/>
              <a:gd name="connsiteX2" fmla="*/ 12191999 w 12191999"/>
              <a:gd name="connsiteY2" fmla="*/ 0 h 2235323"/>
              <a:gd name="connsiteX3" fmla="*/ 0 w 12191999"/>
              <a:gd name="connsiteY3" fmla="*/ 0 h 2235323"/>
            </a:gdLst>
            <a:ahLst/>
            <a:cxnLst>
              <a:cxn ang="0">
                <a:pos x="connsiteX0" y="connsiteY0"/>
              </a:cxn>
              <a:cxn ang="0">
                <a:pos x="connsiteX1" y="connsiteY1"/>
              </a:cxn>
              <a:cxn ang="0">
                <a:pos x="connsiteX2" y="connsiteY2"/>
              </a:cxn>
              <a:cxn ang="0">
                <a:pos x="connsiteX3" y="connsiteY3"/>
              </a:cxn>
            </a:cxnLst>
            <a:rect l="l" t="t" r="r" b="b"/>
            <a:pathLst>
              <a:path w="12191999" h="2235323">
                <a:moveTo>
                  <a:pt x="0" y="2235323"/>
                </a:moveTo>
                <a:lnTo>
                  <a:pt x="12191999" y="2235323"/>
                </a:lnTo>
                <a:lnTo>
                  <a:pt x="12191999" y="0"/>
                </a:lnTo>
                <a:lnTo>
                  <a:pt x="0" y="0"/>
                </a:lnTo>
                <a:close/>
              </a:path>
            </a:pathLst>
          </a:custGeom>
        </p:spPr>
      </p:pic>
      <p:sp>
        <p:nvSpPr>
          <p:cNvPr id="2" name="Title 1">
            <a:extLst>
              <a:ext uri="{FF2B5EF4-FFF2-40B4-BE49-F238E27FC236}">
                <a16:creationId xmlns:a16="http://schemas.microsoft.com/office/drawing/2014/main" id="{F1DBC110-85C5-3943-88F4-43B441C54CBA}"/>
              </a:ext>
            </a:extLst>
          </p:cNvPr>
          <p:cNvSpPr>
            <a:spLocks noGrp="1"/>
          </p:cNvSpPr>
          <p:nvPr>
            <p:ph type="title"/>
          </p:nvPr>
        </p:nvSpPr>
        <p:spPr>
          <a:xfrm>
            <a:off x="753925" y="1601735"/>
            <a:ext cx="10684151" cy="1991979"/>
          </a:xfrm>
        </p:spPr>
        <p:txBody>
          <a:bodyPr vert="horz" lIns="91440" tIns="45720" rIns="91440" bIns="45720" rtlCol="0" anchor="b">
            <a:normAutofit/>
          </a:bodyPr>
          <a:lstStyle/>
          <a:p>
            <a:pPr algn="ctr"/>
            <a:r>
              <a:rPr lang="en-US" sz="6600" kern="1200" dirty="0">
                <a:solidFill>
                  <a:srgbClr val="FFFFFF"/>
                </a:solidFill>
                <a:latin typeface="+mj-lt"/>
                <a:ea typeface="+mj-ea"/>
                <a:cs typeface="+mj-cs"/>
              </a:rPr>
              <a:t>Partitioning Criteria</a:t>
            </a:r>
          </a:p>
        </p:txBody>
      </p:sp>
      <p:pic>
        <p:nvPicPr>
          <p:cNvPr id="13" name="Picture 12">
            <a:extLst>
              <a:ext uri="{FF2B5EF4-FFF2-40B4-BE49-F238E27FC236}">
                <a16:creationId xmlns:a16="http://schemas.microsoft.com/office/drawing/2014/main" id="{DA20CE0B-92EC-45FD-8F68-38003D6D8C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35" t="-1" r="8214" b="80325"/>
          <a:stretch/>
        </p:blipFill>
        <p:spPr>
          <a:xfrm flipV="1">
            <a:off x="0" y="4586080"/>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Tree>
    <p:extLst>
      <p:ext uri="{BB962C8B-B14F-4D97-AF65-F5344CB8AC3E}">
        <p14:creationId xmlns:p14="http://schemas.microsoft.com/office/powerpoint/2010/main" val="3822503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CE828-3CF6-5748-BF09-25D3D629A124}"/>
              </a:ext>
            </a:extLst>
          </p:cNvPr>
          <p:cNvSpPr>
            <a:spLocks noGrp="1"/>
          </p:cNvSpPr>
          <p:nvPr>
            <p:ph type="title"/>
          </p:nvPr>
        </p:nvSpPr>
        <p:spPr/>
        <p:txBody>
          <a:bodyPr/>
          <a:lstStyle/>
          <a:p>
            <a:r>
              <a:rPr lang="en-US" dirty="0"/>
              <a:t>Key or Hash based Partition</a:t>
            </a:r>
          </a:p>
        </p:txBody>
      </p:sp>
      <p:sp>
        <p:nvSpPr>
          <p:cNvPr id="3" name="Content Placeholder 2">
            <a:extLst>
              <a:ext uri="{FF2B5EF4-FFF2-40B4-BE49-F238E27FC236}">
                <a16:creationId xmlns:a16="http://schemas.microsoft.com/office/drawing/2014/main" id="{4CFB985A-57CF-7E40-9D8B-80EB0B603A83}"/>
              </a:ext>
            </a:extLst>
          </p:cNvPr>
          <p:cNvSpPr>
            <a:spLocks noGrp="1"/>
          </p:cNvSpPr>
          <p:nvPr>
            <p:ph idx="1"/>
          </p:nvPr>
        </p:nvSpPr>
        <p:spPr/>
        <p:txBody>
          <a:bodyPr>
            <a:normAutofit lnSpcReduction="10000"/>
          </a:bodyPr>
          <a:lstStyle/>
          <a:p>
            <a:r>
              <a:rPr lang="en-US" dirty="0"/>
              <a:t>We apply a hash function to some key attributes of the entity we are storing; that yields the partition number. </a:t>
            </a:r>
          </a:p>
          <a:p>
            <a:pPr lvl="1"/>
            <a:r>
              <a:rPr lang="en-US" dirty="0"/>
              <a:t>Example: if we have 100 DB servers and our ID is a numeric value that gets incremented by one each time a new record is inserted. </a:t>
            </a:r>
          </a:p>
          <a:p>
            <a:pPr lvl="1"/>
            <a:r>
              <a:rPr lang="en-US" dirty="0"/>
              <a:t>The hash function could be ‘ID % 100’, which will give us the server number where we can store/read that record. This approach should ensure a uniform allocation of data among servers.</a:t>
            </a:r>
          </a:p>
          <a:p>
            <a:pPr lvl="1"/>
            <a:r>
              <a:rPr lang="en-US" dirty="0"/>
              <a:t>The fundamental problem with this approach is that it effectively fixes the total number of DB servers, since adding new servers means changing the hash function which would require redistribution of data and downtime for the service. </a:t>
            </a:r>
          </a:p>
          <a:p>
            <a:pPr lvl="1"/>
            <a:r>
              <a:rPr lang="en-US" dirty="0"/>
              <a:t>A workaround for this problem is to use Consistent Hashing.</a:t>
            </a:r>
          </a:p>
        </p:txBody>
      </p:sp>
    </p:spTree>
    <p:extLst>
      <p:ext uri="{BB962C8B-B14F-4D97-AF65-F5344CB8AC3E}">
        <p14:creationId xmlns:p14="http://schemas.microsoft.com/office/powerpoint/2010/main" val="3674466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B0926-5D96-974D-BE3C-01D60A50B3A7}"/>
              </a:ext>
            </a:extLst>
          </p:cNvPr>
          <p:cNvSpPr>
            <a:spLocks noGrp="1"/>
          </p:cNvSpPr>
          <p:nvPr>
            <p:ph type="title"/>
          </p:nvPr>
        </p:nvSpPr>
        <p:spPr/>
        <p:txBody>
          <a:bodyPr/>
          <a:lstStyle/>
          <a:p>
            <a:r>
              <a:rPr lang="en-US" dirty="0"/>
              <a:t>List Partitioning</a:t>
            </a:r>
          </a:p>
        </p:txBody>
      </p:sp>
      <p:sp>
        <p:nvSpPr>
          <p:cNvPr id="3" name="Content Placeholder 2">
            <a:extLst>
              <a:ext uri="{FF2B5EF4-FFF2-40B4-BE49-F238E27FC236}">
                <a16:creationId xmlns:a16="http://schemas.microsoft.com/office/drawing/2014/main" id="{8F5C60EA-D31A-B446-AFB6-D7FA828B5E8F}"/>
              </a:ext>
            </a:extLst>
          </p:cNvPr>
          <p:cNvSpPr>
            <a:spLocks noGrp="1"/>
          </p:cNvSpPr>
          <p:nvPr>
            <p:ph idx="1"/>
          </p:nvPr>
        </p:nvSpPr>
        <p:spPr/>
        <p:txBody>
          <a:bodyPr/>
          <a:lstStyle/>
          <a:p>
            <a:r>
              <a:rPr lang="en-US" dirty="0"/>
              <a:t>Each partition is assigned a list of values, so whenever we want to insert a new record, we will see which partition contains our key and then store it there. </a:t>
            </a:r>
          </a:p>
          <a:p>
            <a:pPr lvl="1"/>
            <a:r>
              <a:rPr lang="en-US" dirty="0"/>
              <a:t>For example, we can decide all users living in Iceland, Norway, Sweden, Finland, or Denmark will be stored in a partition for the Nordic countries.</a:t>
            </a:r>
          </a:p>
        </p:txBody>
      </p:sp>
    </p:spTree>
    <p:extLst>
      <p:ext uri="{BB962C8B-B14F-4D97-AF65-F5344CB8AC3E}">
        <p14:creationId xmlns:p14="http://schemas.microsoft.com/office/powerpoint/2010/main" val="2387104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869</Words>
  <Application>Microsoft Macintosh PowerPoint</Application>
  <PresentationFormat>Widescreen</PresentationFormat>
  <Paragraphs>52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ECE 530 Cloud Computing</vt:lpstr>
      <vt:lpstr>Partitioning Methods</vt:lpstr>
      <vt:lpstr>Data Partitioning</vt:lpstr>
      <vt:lpstr>Horizontal Partitioning</vt:lpstr>
      <vt:lpstr>Vertical Partitioning</vt:lpstr>
      <vt:lpstr>Directory based Partitioning</vt:lpstr>
      <vt:lpstr>Partitioning Criteria</vt:lpstr>
      <vt:lpstr>Key or Hash based Partition</vt:lpstr>
      <vt:lpstr>List Partitioning</vt:lpstr>
      <vt:lpstr>Round-robin Partioning</vt:lpstr>
      <vt:lpstr>Composite Partitioning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530 Cloud Computing</dc:title>
  <dc:creator>Ioannis Papapanagiotou</dc:creator>
  <cp:lastModifiedBy>Ioannis Papapanagiotou</cp:lastModifiedBy>
  <cp:revision>5</cp:revision>
  <dcterms:created xsi:type="dcterms:W3CDTF">2020-05-10T19:12:37Z</dcterms:created>
  <dcterms:modified xsi:type="dcterms:W3CDTF">2020-05-11T03:28:22Z</dcterms:modified>
</cp:coreProperties>
</file>