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81" r:id="rId3"/>
    <p:sldId id="282" r:id="rId4"/>
    <p:sldId id="283" r:id="rId5"/>
    <p:sldId id="285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FFA1C-E0E3-440A-A0C5-B0C6A898CDFB}" type="datetimeFigureOut">
              <a:rPr lang="en-US" smtClean="0"/>
              <a:t>3/28/20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7EE63-CB16-40B2-93B8-6422ED52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9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7EE63-CB16-40B2-93B8-6422ED52B9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81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7EE63-CB16-40B2-93B8-6422ED52B9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1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A7EE63-CB16-40B2-93B8-6422ED52B9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58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E7047-3369-4824-9512-200669FC02C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56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6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4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0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4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83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3/28/20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0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3/28/20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3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3/28/20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0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3/28/20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61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3/28/20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53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3/28/20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18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D98B4-F191-4651-B001-EDDFBC28B1FF}" type="datetimeFigureOut">
              <a:rPr lang="en-US" smtClean="0"/>
              <a:t>3/28/20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1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411EF9-311E-4FE0-93AE-C335D6A32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4555055"/>
            <a:ext cx="5174047" cy="1723125"/>
          </a:xfrm>
        </p:spPr>
        <p:txBody>
          <a:bodyPr anchor="ctr">
            <a:normAutofit/>
          </a:bodyPr>
          <a:lstStyle/>
          <a:p>
            <a:pPr algn="r"/>
            <a:r>
              <a:rPr lang="en-US" sz="5600"/>
              <a:t>ECE 530 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785EB-1023-4E53-BE5D-C0E23E2DF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6968" y="4555055"/>
            <a:ext cx="2537450" cy="1723125"/>
          </a:xfrm>
        </p:spPr>
        <p:txBody>
          <a:bodyPr anchor="ctr">
            <a:normAutofit/>
          </a:bodyPr>
          <a:lstStyle/>
          <a:p>
            <a:pPr algn="l"/>
            <a:r>
              <a:rPr lang="en-US" sz="2000"/>
              <a:t>Ioannis Papapanagiotou</a:t>
            </a:r>
          </a:p>
          <a:p>
            <a:pPr algn="l"/>
            <a:r>
              <a:rPr lang="en-US" sz="2000"/>
              <a:t>Examples of Eventual Consistency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425" y="1322610"/>
            <a:ext cx="1682850" cy="168284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6253" y="2707205"/>
            <a:ext cx="721796" cy="7217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4374" y="2603243"/>
            <a:ext cx="220271" cy="2202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9087" y="0"/>
            <a:ext cx="4814914" cy="3429000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9834" y="4776880"/>
            <a:ext cx="0" cy="130302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38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Amazon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you buy something from Amazon and it says it is “in stock” but you never get it</a:t>
            </a:r>
          </a:p>
          <a:p>
            <a:pPr lvl="1"/>
            <a:r>
              <a:rPr lang="en-US" dirty="0"/>
              <a:t>The robots (or the people) in the warehouse cannot find it.</a:t>
            </a:r>
          </a:p>
          <a:p>
            <a:pPr lvl="1"/>
            <a:r>
              <a:rPr lang="en-US" dirty="0"/>
              <a:t>Amazon cancels the order, </a:t>
            </a:r>
          </a:p>
          <a:p>
            <a:r>
              <a:rPr lang="en-US" dirty="0"/>
              <a:t>Contingency plan is to credit you 10% in future orders (customer dissatisfaction reward)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101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2:Financial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theory, eventually consistency may not work?</a:t>
            </a:r>
          </a:p>
          <a:p>
            <a:r>
              <a:rPr lang="en-US" dirty="0"/>
              <a:t>Banks:</a:t>
            </a:r>
          </a:p>
          <a:p>
            <a:pPr lvl="1"/>
            <a:r>
              <a:rPr lang="en-US" dirty="0"/>
              <a:t>… are actually the most eventual consistent systems</a:t>
            </a:r>
          </a:p>
          <a:p>
            <a:pPr lvl="1"/>
            <a:r>
              <a:rPr lang="en-US" dirty="0"/>
              <a:t>Write a check of $1M, which may or may not be covered</a:t>
            </a:r>
          </a:p>
          <a:p>
            <a:pPr lvl="1"/>
            <a:r>
              <a:rPr lang="en-US" dirty="0"/>
              <a:t>Consistency Plan: Bank will “bounce” the check and charge a fee.</a:t>
            </a:r>
          </a:p>
          <a:p>
            <a:r>
              <a:rPr lang="en-US" dirty="0"/>
              <a:t>Hence… consistency can work for financial </a:t>
            </a:r>
            <a:r>
              <a:rPr lang="en-US" dirty="0" err="1"/>
              <a:t>institutations</a:t>
            </a:r>
            <a:r>
              <a:rPr lang="en-US" dirty="0"/>
              <a:t>!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715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Hurdles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28695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Engineers are stubborn!</a:t>
            </a:r>
          </a:p>
          <a:p>
            <a:pPr lvl="1"/>
            <a:r>
              <a:rPr lang="en-US" dirty="0"/>
              <a:t>1+1 = 2… not eventually 2</a:t>
            </a:r>
          </a:p>
          <a:p>
            <a:r>
              <a:rPr lang="en-US" dirty="0"/>
              <a:t>Middle management is scared</a:t>
            </a:r>
          </a:p>
          <a:p>
            <a:pPr lvl="1"/>
            <a:r>
              <a:rPr lang="en-US" dirty="0"/>
              <a:t>You need to convince them to accept low consistency (higher latency, lower user experience).</a:t>
            </a:r>
          </a:p>
          <a:p>
            <a:r>
              <a:rPr lang="en-US" dirty="0"/>
              <a:t>Engage Product Team to have a contingency plan.</a:t>
            </a:r>
          </a:p>
          <a:p>
            <a:pPr marL="742950" lvl="2" indent="-342900"/>
            <a:r>
              <a:rPr lang="en-US" dirty="0"/>
              <a:t>higher latency, lower user experience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http://www.westerlylibrary.org/stuff/contentmgr/files/9cbabfcad4e2ca4230bcf80b3dc8530c/images/ches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469788"/>
            <a:ext cx="3440970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630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Netflix/Amazon Outage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Netflix</a:t>
            </a:r>
          </a:p>
          <a:p>
            <a:pPr lvl="1"/>
            <a:r>
              <a:rPr lang="en-US" dirty="0"/>
              <a:t>There was an Amazon outage in the of June 2012, and when the datacenter went down… </a:t>
            </a:r>
          </a:p>
          <a:p>
            <a:pPr lvl="1"/>
            <a:r>
              <a:rPr lang="en-US" dirty="0"/>
              <a:t>Netflix was running Oracle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They lost their whole database!!!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Backups were saved, but they spend 3-5 days restoring backups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Applications suffered, they have put up “Maintenance Page”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With e.g. Cassandra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They could span across many datacenters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Service degraded, but still to server their customers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922CF7-E4D8-154C-BFF0-8A4B98EC8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089" y="520424"/>
            <a:ext cx="22733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13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Microsoft Macintosh PowerPoint</Application>
  <PresentationFormat>On-screen Show (4:3)</PresentationFormat>
  <Paragraphs>36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ECE 530 Cloud Computing</vt:lpstr>
      <vt:lpstr>Example 1: Amazon </vt:lpstr>
      <vt:lpstr>Example 2:Financial</vt:lpstr>
      <vt:lpstr>Hurdles faced</vt:lpstr>
      <vt:lpstr>Netflix/Amazon Outage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530 Cloud Computing</dc:title>
  <dc:creator>Ioannis Papapanagiotou</dc:creator>
  <cp:lastModifiedBy>Ioannis Papapanagiotou</cp:lastModifiedBy>
  <cp:revision>1</cp:revision>
  <dcterms:created xsi:type="dcterms:W3CDTF">2020-03-28T20:46:35Z</dcterms:created>
  <dcterms:modified xsi:type="dcterms:W3CDTF">2020-03-28T20:46:38Z</dcterms:modified>
</cp:coreProperties>
</file>