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8" r:id="rId3"/>
    <p:sldId id="299" r:id="rId4"/>
    <p:sldId id="300" r:id="rId5"/>
    <p:sldId id="301" r:id="rId6"/>
    <p:sldId id="30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oriented_middlewa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Message brokers are elements in telecommunication networks where software applications communicate by exchanging formally-defined messages. Message brokers are a building block of </a:t>
            </a:r>
            <a:r>
              <a:rPr lang="en-US" dirty="0">
                <a:hlinkClick r:id="rId3" tooltip="Message oriented middleware"/>
              </a:rPr>
              <a:t>Message oriented middleware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33FC8-B15D-E744-B4CB-27FD17793D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6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Data Pipeline without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Messaging deals with sending data over internet to scale applications.</a:t>
            </a:r>
          </a:p>
          <a:p>
            <a:pPr algn="just"/>
            <a:r>
              <a:rPr lang="en-IN" sz="2400" dirty="0"/>
              <a:t>It is stateless i.e. does not store data.</a:t>
            </a:r>
          </a:p>
          <a:p>
            <a:pPr algn="just"/>
            <a:r>
              <a:rPr lang="en-IN" sz="2400" dirty="0"/>
              <a:t>It is used to synchronize </a:t>
            </a:r>
            <a:r>
              <a:rPr lang="en-IN" sz="2400" dirty="0" err="1"/>
              <a:t>stateful</a:t>
            </a:r>
            <a:r>
              <a:rPr lang="en-IN" sz="2400" dirty="0"/>
              <a:t> applications.</a:t>
            </a:r>
          </a:p>
          <a:p>
            <a:pPr algn="just"/>
            <a:r>
              <a:rPr lang="en-IN" sz="2400" dirty="0"/>
              <a:t>Messaging carries the state but itself is stateless.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Systems/Broker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Message broker</a:t>
            </a:r>
            <a:r>
              <a:rPr lang="en-US" sz="2000" dirty="0"/>
              <a:t> is an intermediary program module that translates a message from the formal messaging protocol of the sender to the formal messaging protocol of the receiver. Examples: </a:t>
            </a:r>
          </a:p>
          <a:p>
            <a:pPr lvl="1"/>
            <a:r>
              <a:rPr lang="en-US" sz="2000" dirty="0"/>
              <a:t>Apache Kafka</a:t>
            </a:r>
          </a:p>
          <a:p>
            <a:pPr lvl="1"/>
            <a:r>
              <a:rPr lang="en-US" sz="2000" dirty="0"/>
              <a:t>Apache </a:t>
            </a:r>
            <a:r>
              <a:rPr lang="en-US" sz="2000" dirty="0" err="1"/>
              <a:t>ActiveMQ</a:t>
            </a:r>
            <a:endParaRPr lang="en-US" sz="2000" dirty="0"/>
          </a:p>
          <a:p>
            <a:pPr lvl="1"/>
            <a:r>
              <a:rPr lang="en-US" sz="2000" dirty="0" err="1"/>
              <a:t>RabbitMQ</a:t>
            </a:r>
            <a:endParaRPr lang="en-US" sz="2000" dirty="0"/>
          </a:p>
          <a:p>
            <a:pPr lvl="1"/>
            <a:r>
              <a:rPr lang="en-US" sz="2000" dirty="0"/>
              <a:t>Celery Task Queue etc.</a:t>
            </a:r>
          </a:p>
          <a:p>
            <a:r>
              <a:rPr lang="en-US" sz="2000" dirty="0"/>
              <a:t>Messaging is an important piece of infrastructure for moving data between systems.</a:t>
            </a:r>
          </a:p>
          <a:p>
            <a:r>
              <a:rPr lang="en-US" sz="2000" dirty="0"/>
              <a:t>To see why, let’s look at a data pipeline without a messaging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46" y="239291"/>
            <a:ext cx="8716686" cy="1325563"/>
          </a:xfrm>
        </p:spPr>
        <p:txBody>
          <a:bodyPr>
            <a:normAutofit/>
          </a:bodyPr>
          <a:lstStyle/>
          <a:p>
            <a:r>
              <a:rPr lang="en-US" dirty="0"/>
              <a:t>Data Pipeline – no Messaging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083"/>
            <a:ext cx="8229600" cy="2286000"/>
          </a:xfrm>
        </p:spPr>
        <p:txBody>
          <a:bodyPr>
            <a:noAutofit/>
          </a:bodyPr>
          <a:lstStyle/>
          <a:p>
            <a:r>
              <a:rPr lang="en-US" sz="2400" dirty="0"/>
              <a:t>This system starts with </a:t>
            </a:r>
            <a:r>
              <a:rPr lang="en-US" sz="2400" dirty="0" err="1"/>
              <a:t>Hadoop</a:t>
            </a:r>
            <a:r>
              <a:rPr lang="en-US" sz="2400" dirty="0"/>
              <a:t> for storage and data processing. </a:t>
            </a:r>
            <a:r>
              <a:rPr lang="en-US" sz="2400" dirty="0" err="1"/>
              <a:t>Hadoop</a:t>
            </a:r>
            <a:r>
              <a:rPr lang="en-US" sz="2400" dirty="0"/>
              <a:t> isn’t very useful without data so the first stage in using </a:t>
            </a:r>
            <a:r>
              <a:rPr lang="en-US" sz="2400" dirty="0" err="1"/>
              <a:t>Hadoop</a:t>
            </a:r>
            <a:r>
              <a:rPr lang="en-US" sz="2400" dirty="0"/>
              <a:t> is getting data in.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So far, not a big deal.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Unfortunately, in the real world data exists on many systems in parallel, all of which need to interact with </a:t>
            </a:r>
            <a:r>
              <a:rPr lang="en-US" sz="2400" dirty="0" err="1"/>
              <a:t>Hadoop</a:t>
            </a:r>
            <a:r>
              <a:rPr lang="en-US" sz="2400" dirty="0"/>
              <a:t> and with each other.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Bringing Data in to Hado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9018" y="3049006"/>
            <a:ext cx="2819400" cy="1673234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81" y="221455"/>
            <a:ext cx="8448238" cy="1325563"/>
          </a:xfrm>
        </p:spPr>
        <p:txBody>
          <a:bodyPr>
            <a:normAutofit/>
          </a:bodyPr>
          <a:lstStyle/>
          <a:p>
            <a:r>
              <a:rPr lang="en-US" dirty="0"/>
              <a:t>Data Pipeline - no Messaging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23" y="1547018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 The situation quickly becomes more complex, ending with a system where multiple data systems are talking to one another over many channels. </a:t>
            </a:r>
          </a:p>
          <a:p>
            <a:r>
              <a:rPr lang="en-US" sz="2400" dirty="0"/>
              <a:t>Each of these channels requires their own custom protocols and communication methods and moving data between these systems becomes a full-time job for a team of developers.</a:t>
            </a:r>
          </a:p>
        </p:txBody>
      </p:sp>
      <p:pic>
        <p:nvPicPr>
          <p:cNvPr id="18434" name="Picture 2" descr="http://sookocheff.com/img/kafka/kafka-in-a-nutshell/moving-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3" y="4019549"/>
            <a:ext cx="3981127" cy="2609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89515" cy="1325563"/>
          </a:xfrm>
        </p:spPr>
        <p:txBody>
          <a:bodyPr>
            <a:normAutofit/>
          </a:bodyPr>
          <a:lstStyle/>
          <a:p>
            <a:r>
              <a:rPr lang="en-US" dirty="0"/>
              <a:t>Data Pipeline - no Messaging System</a:t>
            </a:r>
          </a:p>
        </p:txBody>
      </p:sp>
      <p:pic>
        <p:nvPicPr>
          <p:cNvPr id="4" name="Picture 3" descr="sl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6648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Macintosh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530 Cloud Computing</vt:lpstr>
      <vt:lpstr>Messages in the Cloud</vt:lpstr>
      <vt:lpstr>Messaging Systems/Broker</vt:lpstr>
      <vt:lpstr>Data Pipeline – no Messaging System</vt:lpstr>
      <vt:lpstr>Data Pipeline - no Messaging System</vt:lpstr>
      <vt:lpstr>Data Pipeline - no Messaging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2020-04-09T02:59:17Z</dcterms:created>
  <dcterms:modified xsi:type="dcterms:W3CDTF">2020-04-09T03:03:56Z</dcterms:modified>
</cp:coreProperties>
</file>