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FFA1C-E0E3-440A-A0C5-B0C6A898CDFB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7EE63-CB16-40B2-93B8-6422ED52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Component 1 sends Message A to a queue, and the message is redundantly distributed across the SQS servers.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When Component 2 is ready to process a message, it retrieves messages from the queue, and Message A is returned. While Message A is being processed, it remains in the queue and is not returned to subsequent receive requests for the duration of the </a:t>
            </a:r>
            <a:r>
              <a:rPr lang="en-US" i="1" dirty="0"/>
              <a:t>visibility timeout</a:t>
            </a:r>
            <a:r>
              <a:rPr lang="en-US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Component 2 deletes Message A from the queue to avoid the message being received and processed again once the visibility timeout expires.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68619-A542-45D9-A0CB-012D2488165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95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9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9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9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8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9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0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2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9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4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0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9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98B4-F191-4651-B001-EDDFBC28B1FF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8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411EF9-311E-4FE0-93AE-C335D6A32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4026" y="2043663"/>
            <a:ext cx="4578895" cy="2031055"/>
          </a:xfrm>
        </p:spPr>
        <p:txBody>
          <a:bodyPr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ECE 530 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785EB-1023-4E53-BE5D-C0E23E2DF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4074718"/>
            <a:ext cx="4578895" cy="68207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Ioannis Papapanagiotou</a:t>
            </a:r>
          </a:p>
          <a:p>
            <a:r>
              <a:rPr lang="en-US" sz="1500">
                <a:solidFill>
                  <a:srgbClr val="FFFFFF"/>
                </a:solidFill>
              </a:rPr>
              <a:t>Example: Amazon SQS</a:t>
            </a:r>
          </a:p>
        </p:txBody>
      </p:sp>
    </p:spTree>
    <p:extLst>
      <p:ext uri="{BB962C8B-B14F-4D97-AF65-F5344CB8AC3E}">
        <p14:creationId xmlns:p14="http://schemas.microsoft.com/office/powerpoint/2010/main" val="114738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SQS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Amazon Simple Queue Service (SQS)</a:t>
            </a:r>
          </a:p>
          <a:p>
            <a:pPr lvl="1"/>
            <a:r>
              <a:rPr lang="en-US" sz="2000" dirty="0"/>
              <a:t>Fast, scalable and managed.</a:t>
            </a:r>
          </a:p>
          <a:p>
            <a:r>
              <a:rPr lang="en-US" sz="2000" dirty="0"/>
              <a:t>Enables </a:t>
            </a:r>
            <a:r>
              <a:rPr lang="en-US" sz="2000" b="1" dirty="0"/>
              <a:t>asynchronous message-based communications </a:t>
            </a:r>
            <a:r>
              <a:rPr lang="en-US" sz="2000" dirty="0"/>
              <a:t>between </a:t>
            </a:r>
            <a:r>
              <a:rPr lang="en-US" sz="2000" b="1" dirty="0"/>
              <a:t>distributed components </a:t>
            </a:r>
            <a:r>
              <a:rPr lang="en-US" sz="2000" dirty="0"/>
              <a:t>of an application</a:t>
            </a:r>
          </a:p>
        </p:txBody>
      </p:sp>
    </p:spTree>
    <p:extLst>
      <p:ext uri="{BB962C8B-B14F-4D97-AF65-F5344CB8AC3E}">
        <p14:creationId xmlns:p14="http://schemas.microsoft.com/office/powerpoint/2010/main" val="226534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SQS can decouple the components of a cloud application</a:t>
            </a:r>
          </a:p>
          <a:p>
            <a:r>
              <a:rPr lang="en-US" sz="2400" dirty="0"/>
              <a:t>SQS can be used to transmit </a:t>
            </a:r>
            <a:r>
              <a:rPr lang="en-US" sz="2400" b="1" dirty="0"/>
              <a:t>high volume </a:t>
            </a:r>
            <a:r>
              <a:rPr lang="en-US" sz="2400" dirty="0"/>
              <a:t>of data </a:t>
            </a:r>
            <a:r>
              <a:rPr lang="en-US" sz="2400" b="1" dirty="0"/>
              <a:t>without losing messages </a:t>
            </a:r>
            <a:r>
              <a:rPr lang="en-US" sz="2400" dirty="0"/>
              <a:t>and does not require other service to be available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60342" y="4069073"/>
            <a:ext cx="4286194" cy="218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7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Amazon SQS</a:t>
            </a:r>
          </a:p>
        </p:txBody>
      </p:sp>
      <p:pic>
        <p:nvPicPr>
          <p:cNvPr id="1026" name="Picture 2" descr="Babbel Old Data Pipelin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925" y="1690689"/>
            <a:ext cx="4461164" cy="45298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Redundant Infrastructure</a:t>
            </a:r>
          </a:p>
          <a:p>
            <a:r>
              <a:rPr lang="en-US" sz="2400" dirty="0"/>
              <a:t>Multiple writers and readers</a:t>
            </a:r>
          </a:p>
          <a:p>
            <a:r>
              <a:rPr lang="en-US" sz="2400" dirty="0"/>
              <a:t>Configurable setting per queue</a:t>
            </a:r>
          </a:p>
          <a:p>
            <a:r>
              <a:rPr lang="en-US" sz="2400" dirty="0"/>
              <a:t>Variable message size (up to 256KB)</a:t>
            </a:r>
          </a:p>
          <a:p>
            <a:r>
              <a:rPr lang="en-US" sz="2400" dirty="0"/>
              <a:t>Access Control</a:t>
            </a:r>
          </a:p>
          <a:p>
            <a:r>
              <a:rPr lang="en-US" sz="2400" dirty="0"/>
              <a:t>Delay Queues</a:t>
            </a:r>
          </a:p>
        </p:txBody>
      </p:sp>
    </p:spTree>
    <p:extLst>
      <p:ext uri="{BB962C8B-B14F-4D97-AF65-F5344CB8AC3E}">
        <p14:creationId xmlns:p14="http://schemas.microsoft.com/office/powerpoint/2010/main" val="356462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After a message is consumed from the queue, Amazon SQS does not delete the message</a:t>
            </a:r>
          </a:p>
          <a:p>
            <a:pPr lvl="1"/>
            <a:r>
              <a:rPr lang="en-US" sz="2400" dirty="0"/>
              <a:t>System is distributed: there's no guarantee that the component will actually receive the message</a:t>
            </a:r>
          </a:p>
          <a:p>
            <a:pPr lvl="1"/>
            <a:r>
              <a:rPr lang="en-US" sz="2400" dirty="0"/>
              <a:t>Amazon SQS does not delete the message, and instead, your consuming component must delete the message from the queue after receiving and processing it.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7582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Visibility Timeout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20192" b="20192"/>
          <a:stretch>
            <a:fillRect/>
          </a:stretch>
        </p:blipFill>
        <p:spPr>
          <a:xfrm>
            <a:off x="533400" y="1798637"/>
            <a:ext cx="8229600" cy="1630363"/>
          </a:xfrm>
        </p:spPr>
      </p:pic>
      <p:sp>
        <p:nvSpPr>
          <p:cNvPr id="6" name="Rectangle 5"/>
          <p:cNvSpPr/>
          <p:nvPr/>
        </p:nvSpPr>
        <p:spPr>
          <a:xfrm>
            <a:off x="304800" y="4037762"/>
            <a:ext cx="8458200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We don't want other components in the system receiving and processing the message again.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Amazon SQS blocks them with a visibility timeout,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It is a period of time during which Amazon SQS prevents other consuming components from receiving and processing that message.</a:t>
            </a:r>
          </a:p>
        </p:txBody>
      </p:sp>
    </p:spTree>
    <p:extLst>
      <p:ext uri="{BB962C8B-B14F-4D97-AF65-F5344CB8AC3E}">
        <p14:creationId xmlns:p14="http://schemas.microsoft.com/office/powerpoint/2010/main" val="1922158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SQS Message Lifecycle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593" y="1627670"/>
            <a:ext cx="5552813" cy="500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4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 Queues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282" y="1455490"/>
            <a:ext cx="8374518" cy="2514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2282" y="3970090"/>
            <a:ext cx="8382000" cy="283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Delay queues allow you to postpone the delivery of new messages in a queue for a specific number of seconds.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If you create a delay queue, any message that you send to that queue will be invisible to consumers for the duration of the delay period.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Delay queues are similar to visibility timeouts in that both features make messages unavailable to consumers for a specific period of time.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difference between delay queues and visibility timeouts is that for delay queues, a message is hidden when it is first added to the queue, whereas for visibility timeouts, a message is hidden only after a message is retrieved from the queue. </a:t>
            </a:r>
          </a:p>
          <a:p>
            <a:pPr marL="285750" indent="-285750">
              <a:buFont typeface="Arial"/>
              <a:buChar char="•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131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Microsoft Macintosh PowerPoint</Application>
  <PresentationFormat>On-screen Show (4:3)</PresentationFormat>
  <Paragraphs>36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ECE 530 Cloud Computing</vt:lpstr>
      <vt:lpstr>Amazon SQS</vt:lpstr>
      <vt:lpstr>What can it do?</vt:lpstr>
      <vt:lpstr>An example of Amazon SQS</vt:lpstr>
      <vt:lpstr>Major Features</vt:lpstr>
      <vt:lpstr>Message deletion</vt:lpstr>
      <vt:lpstr>Message Visibility Timeout</vt:lpstr>
      <vt:lpstr>SQS Message Lifecycle</vt:lpstr>
      <vt:lpstr>Delay Queues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530 Cloud Computing</dc:title>
  <dc:creator>Ioannis Papapanagiotou</dc:creator>
  <cp:lastModifiedBy>Ioannis Papapanagiotou</cp:lastModifiedBy>
  <cp:revision>1</cp:revision>
  <dcterms:created xsi:type="dcterms:W3CDTF">2020-04-09T13:17:04Z</dcterms:created>
  <dcterms:modified xsi:type="dcterms:W3CDTF">2020-04-09T13:17:06Z</dcterms:modified>
</cp:coreProperties>
</file>