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2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AMQP and Exchanges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Failure to receive any ACK from broker the producer will try to send the same message again which leads to the duplication of messages.</a:t>
            </a:r>
          </a:p>
          <a:p>
            <a:pPr algn="just"/>
            <a:r>
              <a:rPr lang="en-IN" sz="2800" dirty="0"/>
              <a:t>There is a potential for processing of duplicate messages when consumer fails to ACK a processed message which is also known as </a:t>
            </a:r>
            <a:r>
              <a:rPr lang="en-IN" sz="2800" b="1" dirty="0"/>
              <a:t>redelivery.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4C37-DB3D-5C4E-8EC4-1E76C429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AMQP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1365-3A8A-5D4B-B690-9A4F172A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34477"/>
            <a:ext cx="7886700" cy="364248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AMQP = Advanced Message Queueing Protocol.</a:t>
            </a:r>
            <a:endParaRPr lang="en-US" dirty="0"/>
          </a:p>
          <a:p>
            <a:pPr lvl="1"/>
            <a:r>
              <a:rPr lang="en-US" dirty="0"/>
              <a:t>A binary, application layer protocol, designed to efficiently support a wide variety of messaging applications and communication patterns. </a:t>
            </a:r>
          </a:p>
          <a:p>
            <a:pPr lvl="1"/>
            <a:r>
              <a:rPr lang="en-US" dirty="0"/>
              <a:t>Provides flow controlled,</a:t>
            </a:r>
            <a:r>
              <a:rPr lang="en-US" baseline="30000" dirty="0"/>
              <a:t> </a:t>
            </a:r>
            <a:r>
              <a:rPr lang="en-US" dirty="0"/>
              <a:t>message-oriented communication with message-delivery guarantees such as </a:t>
            </a:r>
          </a:p>
          <a:p>
            <a:pPr lvl="2"/>
            <a:r>
              <a:rPr lang="en-US" i="1" dirty="0"/>
              <a:t>at-most-once</a:t>
            </a:r>
            <a:r>
              <a:rPr lang="en-US" dirty="0"/>
              <a:t> (where each message is delivered once or never), </a:t>
            </a:r>
          </a:p>
          <a:p>
            <a:pPr lvl="2"/>
            <a:r>
              <a:rPr lang="en-US" i="1" dirty="0"/>
              <a:t>at-least-once</a:t>
            </a:r>
            <a:r>
              <a:rPr lang="en-US" dirty="0"/>
              <a:t> (where each message is certain to be delivered, but may do so multiple times) and </a:t>
            </a:r>
          </a:p>
          <a:p>
            <a:pPr lvl="2"/>
            <a:r>
              <a:rPr lang="en-US" i="1" dirty="0"/>
              <a:t>exactly-once</a:t>
            </a:r>
            <a:r>
              <a:rPr lang="en-US" dirty="0"/>
              <a:t> (where the message will always certainly arrive and do so only once),</a:t>
            </a:r>
          </a:p>
          <a:p>
            <a:pPr lvl="1"/>
            <a:r>
              <a:rPr lang="en-US" dirty="0"/>
              <a:t>Authentication and/or encryption based on Simple Authentication and Security Layer (SASL) and/or Transport Layer Security (TLS). </a:t>
            </a:r>
          </a:p>
          <a:p>
            <a:pPr lvl="1"/>
            <a:r>
              <a:rPr lang="en-US" dirty="0"/>
              <a:t>It assumes an underlying reliable transport layer protocol such as Transmission Control Protocol (TCP).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F0EFE-C75A-144C-A1FC-2BFDD311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70" y="365126"/>
            <a:ext cx="5734880" cy="21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AMQP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295400"/>
            <a:ext cx="5486400" cy="2810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3995678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AMQP = Advanced Message Queueing Protocol. The AMQP model contains Producers, Consumers, Exchanges, Queues, Bindings and Message broker.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Exchanges</a:t>
            </a:r>
            <a:r>
              <a:rPr lang="en-IN" sz="1600" dirty="0">
                <a:solidFill>
                  <a:schemeClr val="tx1"/>
                </a:solidFill>
              </a:rPr>
              <a:t> function as putting the messages received from the producer into the right queue present in the message broker.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Queues </a:t>
            </a:r>
            <a:r>
              <a:rPr lang="en-IN" sz="1600" dirty="0">
                <a:solidFill>
                  <a:schemeClr val="tx1"/>
                </a:solidFill>
              </a:rPr>
              <a:t>buffer up the messages until the consumer decides to fetch the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The link between the exchange and the queue is called as </a:t>
            </a:r>
            <a:r>
              <a:rPr lang="en-IN" sz="1600" b="1" dirty="0">
                <a:solidFill>
                  <a:schemeClr val="tx1"/>
                </a:solidFill>
              </a:rPr>
              <a:t>Binding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There are 3 exchange types which tells us how the messages would be routed from the exchange to the queue.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Fan-out exchange: </a:t>
            </a:r>
            <a:r>
              <a:rPr lang="en-IN" dirty="0"/>
              <a:t>In the fan-out exchange every message received from the producer is stored in all the queues present in the message broker.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Direct exchange: </a:t>
            </a:r>
            <a:r>
              <a:rPr lang="en-IN" dirty="0"/>
              <a:t>The messages are stored in a queue when the routing key provided by the producer matches the binding key of the queue.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Topic exchange: </a:t>
            </a:r>
            <a:r>
              <a:rPr lang="en-IN" dirty="0"/>
              <a:t>It involves the use of wildcard keys in order to store messages to a particular queue.</a:t>
            </a:r>
            <a:endParaRPr lang="en-IN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Fan-Out Exchange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819400"/>
            <a:ext cx="8070973" cy="21379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31" y="2362200"/>
            <a:ext cx="8852569" cy="2769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15" y="2286000"/>
            <a:ext cx="9037185" cy="3101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The nature of queues is described by the following three methods: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Transfer: </a:t>
            </a:r>
            <a:r>
              <a:rPr lang="en-IN" dirty="0"/>
              <a:t>The transfer of message takes place into the ends of the queue, this ensures an consistent order of messages within the queue.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Browsing: </a:t>
            </a:r>
            <a:r>
              <a:rPr lang="en-IN" dirty="0"/>
              <a:t>The messages stored in the queue are browsed from the side of the queue, this ensured a high amount of parallelism while accessing the messages from the queue and also ensures high throughput.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Synchronization: </a:t>
            </a:r>
            <a:r>
              <a:rPr lang="en-IN" dirty="0"/>
              <a:t>Whenever a copy of queue present in a message broker is created it is done using a particular order or using the sequence numbers similar to what TCP/IP does. </a:t>
            </a:r>
            <a:endParaRPr lang="en-IN" b="1" dirty="0"/>
          </a:p>
          <a:p>
            <a:pPr marL="457200" indent="-457200" algn="just">
              <a:buFont typeface="+mj-lt"/>
              <a:buAutoNum type="arabicPeriod"/>
            </a:pPr>
            <a:endParaRPr lang="en-IN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on the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189148"/>
            <a:ext cx="8229600" cy="3348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484</Words>
  <Application>Microsoft Macintosh PowerPoint</Application>
  <PresentationFormat>On-screen Show (4:3)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 530 Cloud Computing</vt:lpstr>
      <vt:lpstr>AMQP</vt:lpstr>
      <vt:lpstr>AMQP</vt:lpstr>
      <vt:lpstr>Types of Exchanges</vt:lpstr>
      <vt:lpstr>Fan-Out Exchange</vt:lpstr>
      <vt:lpstr>Direct Exchange</vt:lpstr>
      <vt:lpstr>Topic Exchange</vt:lpstr>
      <vt:lpstr>Nature of Queues</vt:lpstr>
      <vt:lpstr>Messaging on the Cloud</vt:lpstr>
      <vt:lpstr>Handling Failures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5</cp:revision>
  <dcterms:created xsi:type="dcterms:W3CDTF">2020-04-09T13:31:41Z</dcterms:created>
  <dcterms:modified xsi:type="dcterms:W3CDTF">2020-04-09T13:52:08Z</dcterms:modified>
</cp:coreProperties>
</file>