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345" r:id="rId3"/>
    <p:sldId id="346" r:id="rId4"/>
    <p:sldId id="34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FFA1C-E0E3-440A-A0C5-B0C6A898CDFB}" type="datetimeFigureOut">
              <a:rPr lang="en-US" smtClean="0"/>
              <a:t>4/8/20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7EE63-CB16-40B2-93B8-6422ED52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19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Kinesis offers synchronous replicatio</a:t>
            </a:r>
            <a:r>
              <a:rPr lang="en-US" baseline="0" dirty="0"/>
              <a:t>n of data cross three facilities.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Kinesis offers High durability for free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Kafka replication across the same AZ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Kafka asynchronous mirror of data cross AZ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68619-A542-45D9-A0CB-012D2488165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48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86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73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69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16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63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08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27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16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43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6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17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D98B4-F191-4651-B001-EDDFBC28B1FF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51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kafka.apache.org/" TargetMode="External"/><Relationship Id="rId2" Type="http://schemas.openxmlformats.org/officeDocument/2006/relationships/hyperlink" Target="http://sookocheff.com/post/kafka/kafka-in-a-nutshell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411EF9-311E-4FE0-93AE-C335D6A32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4026" y="2043663"/>
            <a:ext cx="4578895" cy="2031055"/>
          </a:xfrm>
        </p:spPr>
        <p:txBody>
          <a:bodyPr>
            <a:normAutofit/>
          </a:bodyPr>
          <a:lstStyle/>
          <a:p>
            <a:r>
              <a:rPr lang="en-US" sz="5600">
                <a:solidFill>
                  <a:srgbClr val="FFFFFF"/>
                </a:solidFill>
              </a:rPr>
              <a:t>ECE 530 Cloud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785EB-1023-4E53-BE5D-C0E23E2DF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4026" y="4074718"/>
            <a:ext cx="4578895" cy="682079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Ioannis Papapanagiotou</a:t>
            </a:r>
          </a:p>
          <a:p>
            <a:r>
              <a:rPr lang="en-US" sz="1500">
                <a:solidFill>
                  <a:srgbClr val="FFFFFF"/>
                </a:solidFill>
              </a:rPr>
              <a:t>Summary of Data streaming</a:t>
            </a:r>
          </a:p>
        </p:txBody>
      </p:sp>
    </p:spTree>
    <p:extLst>
      <p:ext uri="{BB962C8B-B14F-4D97-AF65-F5344CB8AC3E}">
        <p14:creationId xmlns:p14="http://schemas.microsoft.com/office/powerpoint/2010/main" val="114738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0"/>
            <a:ext cx="8610371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419" y="826680"/>
            <a:ext cx="7375161" cy="1325563"/>
          </a:xfrm>
        </p:spPr>
        <p:txBody>
          <a:bodyPr>
            <a:normAutofit/>
          </a:bodyPr>
          <a:lstStyle/>
          <a:p>
            <a:pPr algn="ctr"/>
            <a:r>
              <a:rPr lang="en-US" sz="3500">
                <a:solidFill>
                  <a:srgbClr val="FFFFFF"/>
                </a:solidFill>
              </a:rPr>
              <a:t>Kafka vs RabbitMQ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419" y="3092970"/>
            <a:ext cx="7375161" cy="2693976"/>
          </a:xfrm>
        </p:spPr>
        <p:txBody>
          <a:bodyPr>
            <a:norm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Use Kafka if you have a fire hose of events (100k+/sec)</a:t>
            </a:r>
          </a:p>
          <a:p>
            <a:pPr lvl="1"/>
            <a:r>
              <a:rPr lang="en-US" sz="1400">
                <a:solidFill>
                  <a:srgbClr val="000000"/>
                </a:solidFill>
              </a:rPr>
              <a:t>need delivered in partitioned order 'at least once' with a mix of online and batch consumers</a:t>
            </a:r>
          </a:p>
          <a:p>
            <a:pPr lvl="1"/>
            <a:r>
              <a:rPr lang="en-US" sz="1400">
                <a:solidFill>
                  <a:srgbClr val="000000"/>
                </a:solidFill>
              </a:rPr>
              <a:t>want to be able to re-read messages</a:t>
            </a:r>
          </a:p>
          <a:p>
            <a:pPr lvl="1"/>
            <a:r>
              <a:rPr lang="en-US" sz="1400">
                <a:solidFill>
                  <a:srgbClr val="000000"/>
                </a:solidFill>
              </a:rPr>
              <a:t>can deal with current limitations around node-level HA (or can use trunk code),</a:t>
            </a:r>
          </a:p>
          <a:p>
            <a:r>
              <a:rPr lang="en-US" sz="1400">
                <a:solidFill>
                  <a:srgbClr val="000000"/>
                </a:solidFill>
              </a:rPr>
              <a:t>Use Rabbit if you have messages (20k+/sec) that </a:t>
            </a:r>
          </a:p>
          <a:p>
            <a:pPr lvl="1"/>
            <a:r>
              <a:rPr lang="en-US" sz="1400">
                <a:solidFill>
                  <a:srgbClr val="000000"/>
                </a:solidFill>
              </a:rPr>
              <a:t>need to be routed in complex ways to consumers</a:t>
            </a:r>
          </a:p>
          <a:p>
            <a:pPr lvl="1"/>
            <a:r>
              <a:rPr lang="en-US" sz="1400">
                <a:solidFill>
                  <a:srgbClr val="000000"/>
                </a:solidFill>
              </a:rPr>
              <a:t>want per-message delivery guarantees, </a:t>
            </a:r>
          </a:p>
          <a:p>
            <a:pPr lvl="1"/>
            <a:r>
              <a:rPr lang="en-US" sz="1400">
                <a:solidFill>
                  <a:srgbClr val="000000"/>
                </a:solidFill>
              </a:rPr>
              <a:t>don't care about ordered delivery, </a:t>
            </a:r>
          </a:p>
          <a:p>
            <a:pPr lvl="1"/>
            <a:r>
              <a:rPr lang="en-US" sz="1400">
                <a:solidFill>
                  <a:srgbClr val="000000"/>
                </a:solidFill>
              </a:rPr>
              <a:t>need HA at the cluster-node level now,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Kinesis </a:t>
            </a:r>
            <a:r>
              <a:rPr lang="en-US" dirty="0" err="1"/>
              <a:t>vs</a:t>
            </a:r>
            <a:r>
              <a:rPr lang="en-US" dirty="0"/>
              <a:t> Kafka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Similar Features</a:t>
            </a:r>
          </a:p>
          <a:p>
            <a:r>
              <a:rPr lang="en-US" sz="2400" dirty="0"/>
              <a:t>Messaging system for large scale real-time data processing.</a:t>
            </a:r>
          </a:p>
          <a:p>
            <a:r>
              <a:rPr lang="en-US" sz="2400" dirty="0"/>
              <a:t>High performance, highly scalable, and low latency</a:t>
            </a:r>
          </a:p>
          <a:p>
            <a:r>
              <a:rPr lang="en-US" sz="2400" dirty="0"/>
              <a:t>Fault tolerant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676400"/>
            <a:ext cx="3886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b="1" dirty="0"/>
              <a:t>Differences</a:t>
            </a:r>
          </a:p>
          <a:p>
            <a:r>
              <a:rPr lang="en-US" sz="2400" dirty="0"/>
              <a:t>Fully managed cloud service vs. OSS</a:t>
            </a:r>
          </a:p>
          <a:p>
            <a:r>
              <a:rPr lang="en-US" sz="2400" dirty="0"/>
              <a:t>AWS Service Integration </a:t>
            </a:r>
            <a:r>
              <a:rPr lang="en-US" sz="2400" dirty="0" err="1"/>
              <a:t>vs</a:t>
            </a:r>
            <a:r>
              <a:rPr lang="en-US" sz="2400" dirty="0"/>
              <a:t> OSS integration</a:t>
            </a:r>
          </a:p>
          <a:p>
            <a:r>
              <a:rPr lang="en-US" sz="2400" dirty="0"/>
              <a:t>Data durability and performance trade-off</a:t>
            </a:r>
          </a:p>
        </p:txBody>
      </p:sp>
    </p:spTree>
    <p:extLst>
      <p:ext uri="{BB962C8B-B14F-4D97-AF65-F5344CB8AC3E}">
        <p14:creationId xmlns:p14="http://schemas.microsoft.com/office/powerpoint/2010/main" val="4200675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http://sookocheff.com/post/kafka/kafka-in-a-nutshell/</a:t>
            </a:r>
            <a:endParaRPr lang="en-US" dirty="0"/>
          </a:p>
          <a:p>
            <a:r>
              <a:rPr lang="en-US" dirty="0">
                <a:hlinkClick r:id="rId3"/>
              </a:rPr>
              <a:t>http://kafka.apache.org/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Microsoft Macintosh PowerPoint</Application>
  <PresentationFormat>On-screen Show (4:3)</PresentationFormat>
  <Paragraphs>30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ECE 530 Cloud Computing</vt:lpstr>
      <vt:lpstr>Kafka vs RabbitMQ</vt:lpstr>
      <vt:lpstr>Amazon Kinesis vs Kafka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530 Cloud Computing</dc:title>
  <dc:creator>Ioannis Papapanagiotou</dc:creator>
  <cp:lastModifiedBy>Ioannis Papapanagiotou</cp:lastModifiedBy>
  <cp:revision>1</cp:revision>
  <dcterms:created xsi:type="dcterms:W3CDTF">2020-04-08T15:11:31Z</dcterms:created>
  <dcterms:modified xsi:type="dcterms:W3CDTF">2020-04-08T15:11:39Z</dcterms:modified>
</cp:coreProperties>
</file>