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342" r:id="rId3"/>
    <p:sldId id="304" r:id="rId4"/>
    <p:sldId id="303" r:id="rId5"/>
    <p:sldId id="33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60"/>
  </p:normalViewPr>
  <p:slideViewPr>
    <p:cSldViewPr snapToGrid="0">
      <p:cViewPr varScale="1">
        <p:scale>
          <a:sx n="128" d="100"/>
          <a:sy n="128"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Source: http://blog.docker.com/category/registry-2/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Over time it's often hard to keep a good modular structure, making it harder to keep changes that ought to only affect one module within that module. Scaling requires scaling of the entire application rather than parts of it that require greater resource. </a:t>
            </a:r>
          </a:p>
          <a:p>
            <a:endParaRPr lang="en-US" dirty="0"/>
          </a:p>
        </p:txBody>
      </p:sp>
    </p:spTree>
    <p:extLst>
      <p:ext uri="{BB962C8B-B14F-4D97-AF65-F5344CB8AC3E}">
        <p14:creationId xmlns:p14="http://schemas.microsoft.com/office/powerpoint/2010/main" val="92197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79033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13479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73548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46550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7660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060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841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59486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07814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04750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09155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3/29/20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4186952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Microservices</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service ecosystem</a:t>
            </a:r>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2</a:t>
            </a:fld>
            <a:endParaRPr lang="en-US"/>
          </a:p>
        </p:txBody>
      </p:sp>
      <p:pic>
        <p:nvPicPr>
          <p:cNvPr id="1026" name="Picture 2" descr="http://www.embarc.de/wp-content/uploads/2015/07/Abbildung-1-copy.png"/>
          <p:cNvPicPr>
            <a:picLocks noChangeAspect="1" noChangeArrowheads="1"/>
          </p:cNvPicPr>
          <p:nvPr/>
        </p:nvPicPr>
        <p:blipFill>
          <a:blip r:embed="rId2"/>
          <a:srcRect/>
          <a:stretch>
            <a:fillRect/>
          </a:stretch>
        </p:blipFill>
        <p:spPr bwMode="auto">
          <a:xfrm>
            <a:off x="1645952" y="1508781"/>
            <a:ext cx="6034974" cy="4775174"/>
          </a:xfrm>
          <a:prstGeom prst="rect">
            <a:avLst/>
          </a:prstGeom>
          <a:noFill/>
        </p:spPr>
      </p:pic>
    </p:spTree>
    <p:extLst>
      <p:ext uri="{BB962C8B-B14F-4D97-AF65-F5344CB8AC3E}">
        <p14:creationId xmlns:p14="http://schemas.microsoft.com/office/powerpoint/2010/main" val="104924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style </a:t>
            </a:r>
            <a:r>
              <a:rPr lang="en-US" dirty="0" err="1"/>
              <a:t>vs</a:t>
            </a:r>
            <a:r>
              <a:rPr lang="en-US" dirty="0"/>
              <a:t> </a:t>
            </a:r>
            <a:r>
              <a:rPr lang="en-US" dirty="0" err="1"/>
              <a:t>Monolythics</a:t>
            </a:r>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3</a:t>
            </a:fld>
            <a:endParaRPr lang="en-US"/>
          </a:p>
        </p:txBody>
      </p:sp>
      <p:pic>
        <p:nvPicPr>
          <p:cNvPr id="8" name="Picture 7"/>
          <p:cNvPicPr>
            <a:picLocks noChangeAspect="1"/>
          </p:cNvPicPr>
          <p:nvPr/>
        </p:nvPicPr>
        <p:blipFill>
          <a:blip r:embed="rId2"/>
          <a:stretch>
            <a:fillRect/>
          </a:stretch>
        </p:blipFill>
        <p:spPr>
          <a:xfrm>
            <a:off x="484290" y="1618122"/>
            <a:ext cx="7863804" cy="4810797"/>
          </a:xfrm>
          <a:prstGeom prst="rect">
            <a:avLst/>
          </a:prstGeom>
        </p:spPr>
      </p:pic>
    </p:spTree>
    <p:extLst>
      <p:ext uri="{BB962C8B-B14F-4D97-AF65-F5344CB8AC3E}">
        <p14:creationId xmlns:p14="http://schemas.microsoft.com/office/powerpoint/2010/main" val="294861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4</a:t>
            </a:fld>
            <a:endParaRPr lang="en-US" dirty="0">
              <a:latin typeface="Arial"/>
              <a:cs typeface="Arial"/>
            </a:endParaRPr>
          </a:p>
        </p:txBody>
      </p:sp>
      <p:pic>
        <p:nvPicPr>
          <p:cNvPr id="7170" name="Picture 2" descr="http://blog.docker.com/wp-content/uploads/2014/06/build_ship_r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121" y="2560027"/>
            <a:ext cx="6492169" cy="428429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468837" y="1592335"/>
            <a:ext cx="8503827" cy="844847"/>
          </a:xfrm>
          <a:prstGeom prst="rect">
            <a:avLst/>
          </a:prstGeom>
        </p:spPr>
        <p:txBody>
          <a:bodyPr wrap="square">
            <a:spAutoFit/>
          </a:bodyPr>
          <a:lstStyle/>
          <a:p>
            <a:r>
              <a:rPr lang="en-US" sz="1800" b="1" dirty="0" err="1">
                <a:solidFill>
                  <a:srgbClr val="000000"/>
                </a:solidFill>
              </a:rPr>
              <a:t>Microservice</a:t>
            </a:r>
            <a:r>
              <a:rPr lang="en-US" sz="1800" b="1" dirty="0">
                <a:solidFill>
                  <a:srgbClr val="000000"/>
                </a:solidFill>
              </a:rPr>
              <a:t> architectural style: </a:t>
            </a:r>
            <a:r>
              <a:rPr lang="en-US" sz="1800" dirty="0">
                <a:solidFill>
                  <a:srgbClr val="000000"/>
                </a:solidFill>
              </a:rPr>
              <a:t>developing a single application as a suite of small services, each running in its own process and communicating with lightweight mechanisms, e.g. REST API.</a:t>
            </a:r>
          </a:p>
        </p:txBody>
      </p:sp>
    </p:spTree>
    <p:extLst>
      <p:ext uri="{BB962C8B-B14F-4D97-AF65-F5344CB8AC3E}">
        <p14:creationId xmlns:p14="http://schemas.microsoft.com/office/powerpoint/2010/main" val="34609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why </a:t>
            </a:r>
            <a:r>
              <a:rPr lang="en-US" dirty="0" err="1"/>
              <a:t>Microservices</a:t>
            </a:r>
            <a:r>
              <a:rPr lang="en-US" dirty="0"/>
              <a:t>?</a:t>
            </a:r>
          </a:p>
        </p:txBody>
      </p:sp>
      <p:sp>
        <p:nvSpPr>
          <p:cNvPr id="3" name="Content Placeholder 2"/>
          <p:cNvSpPr>
            <a:spLocks noGrp="1"/>
          </p:cNvSpPr>
          <p:nvPr>
            <p:ph idx="1"/>
          </p:nvPr>
        </p:nvSpPr>
        <p:spPr>
          <a:xfrm>
            <a:off x="448345" y="1780560"/>
            <a:ext cx="8270651" cy="4351338"/>
          </a:xfrm>
        </p:spPr>
        <p:txBody>
          <a:bodyPr>
            <a:normAutofit fontScale="85000" lnSpcReduction="20000"/>
          </a:bodyPr>
          <a:lstStyle/>
          <a:p>
            <a:r>
              <a:rPr lang="en-US" b="1" dirty="0"/>
              <a:t>Fast deployment:</a:t>
            </a:r>
            <a:r>
              <a:rPr lang="en-US" dirty="0"/>
              <a:t> Code changes for each service can be made independently (as long as the API contract with other services isn’t violated) and therefore, </a:t>
            </a:r>
            <a:r>
              <a:rPr lang="en-US" dirty="0" err="1"/>
              <a:t>build+test+deploy</a:t>
            </a:r>
            <a:r>
              <a:rPr lang="en-US" dirty="0"/>
              <a:t> cycles speed up dramatically. </a:t>
            </a:r>
          </a:p>
          <a:p>
            <a:pPr lvl="1"/>
            <a:r>
              <a:rPr lang="en-US" dirty="0"/>
              <a:t>Netflix, for example, deploys code a hundred times in a single day thanks to the early adoption of the </a:t>
            </a:r>
            <a:r>
              <a:rPr lang="en-US" dirty="0" err="1"/>
              <a:t>microservices</a:t>
            </a:r>
            <a:r>
              <a:rPr lang="en-US" dirty="0"/>
              <a:t> architecture!</a:t>
            </a:r>
          </a:p>
          <a:p>
            <a:r>
              <a:rPr lang="en-US" b="1" dirty="0"/>
              <a:t>Efficient scaling:</a:t>
            </a:r>
            <a:r>
              <a:rPr lang="en-US" dirty="0"/>
              <a:t> Each </a:t>
            </a:r>
            <a:r>
              <a:rPr lang="en-US" dirty="0" err="1"/>
              <a:t>microservice</a:t>
            </a:r>
            <a:r>
              <a:rPr lang="en-US" dirty="0"/>
              <a:t> can be scaled independently, </a:t>
            </a:r>
          </a:p>
          <a:p>
            <a:pPr lvl="1"/>
            <a:r>
              <a:rPr lang="en-US" dirty="0"/>
              <a:t>a much more efficient way of scaling an application, because not every part of an application experiences the same amount of load and needs to be scaled equally.</a:t>
            </a:r>
          </a:p>
          <a:p>
            <a:r>
              <a:rPr lang="en-US" b="1" dirty="0"/>
              <a:t>Design autonomy:</a:t>
            </a:r>
            <a:r>
              <a:rPr lang="en-US" dirty="0"/>
              <a:t> Developers get the freedom to employ different technologies, frameworks, and design patterns to design and implement each </a:t>
            </a:r>
            <a:r>
              <a:rPr lang="en-US" dirty="0" err="1"/>
              <a:t>microservice</a:t>
            </a:r>
            <a:r>
              <a:rPr lang="en-US" dirty="0"/>
              <a:t>, </a:t>
            </a:r>
          </a:p>
          <a:p>
            <a:pPr lvl="1"/>
            <a:r>
              <a:rPr lang="en-US" dirty="0"/>
              <a:t>pursuing a </a:t>
            </a:r>
            <a:r>
              <a:rPr lang="en-US" i="1" dirty="0"/>
              <a:t>horses for the courses</a:t>
            </a:r>
            <a:r>
              <a:rPr lang="en-US" dirty="0"/>
              <a:t> strategy as necessary.</a:t>
            </a:r>
          </a:p>
          <a:p>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5</a:t>
            </a:fld>
            <a:endParaRPr lang="en-US"/>
          </a:p>
        </p:txBody>
      </p:sp>
      <p:sp>
        <p:nvSpPr>
          <p:cNvPr id="5" name="Rectangle 4"/>
          <p:cNvSpPr/>
          <p:nvPr/>
        </p:nvSpPr>
        <p:spPr>
          <a:xfrm>
            <a:off x="2686050" y="6289060"/>
            <a:ext cx="4572000" cy="369332"/>
          </a:xfrm>
          <a:prstGeom prst="rect">
            <a:avLst/>
          </a:prstGeom>
        </p:spPr>
        <p:txBody>
          <a:bodyPr>
            <a:spAutoFit/>
          </a:bodyPr>
          <a:lstStyle/>
          <a:p>
            <a:r>
              <a:rPr lang="en-US" b="1" dirty="0"/>
              <a:t>Move Fast, Fail Fast (and Small)</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Words>
  <Application>Microsoft Macintosh PowerPoint</Application>
  <PresentationFormat>On-screen Show (4:3)</PresentationFormat>
  <Paragraphs>21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ECE 530 Cloud Computing</vt:lpstr>
      <vt:lpstr>Netflix service ecosystem</vt:lpstr>
      <vt:lpstr>Microservice style vs Monolythics</vt:lpstr>
      <vt:lpstr>Microservices</vt:lpstr>
      <vt:lpstr>So why Microservices?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1</cp:revision>
  <dcterms:created xsi:type="dcterms:W3CDTF">2020-03-29T20:33:14Z</dcterms:created>
  <dcterms:modified xsi:type="dcterms:W3CDTF">2020-03-29T20:33:16Z</dcterms:modified>
</cp:coreProperties>
</file>