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71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time the term</a:t>
            </a:r>
            <a:r>
              <a:rPr lang="en-US" baseline="0" dirty="0"/>
              <a:t> was used: http://</a:t>
            </a:r>
            <a:r>
              <a:rPr lang="en-US" baseline="0" dirty="0" err="1"/>
              <a:t>readwrite.com</a:t>
            </a:r>
            <a:r>
              <a:rPr lang="en-US" baseline="0" dirty="0"/>
              <a:t>/2012/10/15/why-the-future-of-software-and-apps-is-</a:t>
            </a:r>
            <a:r>
              <a:rPr lang="en-US" baseline="0" dirty="0" err="1"/>
              <a:t>serverless</a:t>
            </a:r>
            <a:r>
              <a:rPr lang="en-US" baseline="0" dirty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33FC8-B15D-E744-B4CB-27FD17793D9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</a:t>
            </a:r>
            <a:r>
              <a:rPr lang="en-US" dirty="0" err="1"/>
              <a:t>Serverless</a:t>
            </a:r>
            <a:r>
              <a:rPr lang="en-US" dirty="0"/>
              <a:t>-Computing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33FC8-B15D-E744-B4CB-27FD17793D9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1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2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6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0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8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2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1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0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functions/docs" TargetMode="External"/><Relationship Id="rId2" Type="http://schemas.openxmlformats.org/officeDocument/2006/relationships/hyperlink" Target="https://aws.amazon.com/lamb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aibol/awesome-serverless" TargetMode="External"/><Relationship Id="rId5" Type="http://schemas.openxmlformats.org/officeDocument/2006/relationships/hyperlink" Target="https://developer.ibm.com/openwhisk" TargetMode="External"/><Relationship Id="rId4" Type="http://schemas.openxmlformats.org/officeDocument/2006/relationships/hyperlink" Target="https://azure.microsoft.com/en-us/services/function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Ioannis Papapanagiotou</a:t>
            </a:r>
          </a:p>
          <a:p>
            <a:r>
              <a:rPr lang="en-US" dirty="0"/>
              <a:t>Introduction to serverless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serverless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/>
              <a:t>Serverless</a:t>
            </a:r>
            <a:r>
              <a:rPr lang="en-US" sz="2800" dirty="0"/>
              <a:t> architectures refer to applications that significantly depend 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third-party services (knows as Backend as a Service or "</a:t>
            </a:r>
            <a:r>
              <a:rPr lang="en-US" sz="2800" dirty="0" err="1"/>
              <a:t>BaaS</a:t>
            </a:r>
            <a:r>
              <a:rPr lang="en-US" sz="2800" dirty="0"/>
              <a:t>"), or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custom code that's run in ephemeral containers (Function as a Service or "</a:t>
            </a:r>
            <a:r>
              <a:rPr lang="en-US" sz="2800" dirty="0" err="1"/>
              <a:t>FaaS</a:t>
            </a:r>
            <a:r>
              <a:rPr lang="en-US" sz="2800" dirty="0"/>
              <a:t>")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E06E5-24DC-414E-ABB7-9F9CD4BA9AA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Backend as a Service (</a:t>
            </a:r>
            <a:r>
              <a:rPr lang="en-US" dirty="0" err="1"/>
              <a:t>MBaaS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Serverless</a:t>
            </a:r>
            <a:r>
              <a:rPr lang="en-US" sz="2400" dirty="0"/>
              <a:t> was first used to describe applications that significantly or fully depend on 3rd party applications / services (‘in the cloud’) to manage server-side logic and state. </a:t>
            </a:r>
          </a:p>
          <a:p>
            <a:r>
              <a:rPr lang="en-US" sz="2400" dirty="0"/>
              <a:t>Typically ‘rich client’ applications (think single page web apps, or mobile apps) that use the vast ecosystem of cloud accessible services</a:t>
            </a:r>
          </a:p>
          <a:p>
            <a:pPr lvl="1"/>
            <a:r>
              <a:rPr lang="en-US" sz="2400" dirty="0"/>
              <a:t>Think of single page web apps, or mobile apps that use the vast ecosystem of cloud accessible databases (like Parse, Firebase), authentication services (Auth0, AWS </a:t>
            </a:r>
            <a:r>
              <a:rPr lang="en-US" sz="2400" dirty="0" err="1"/>
              <a:t>Cognito</a:t>
            </a:r>
            <a:r>
              <a:rPr lang="en-US" sz="2400" dirty="0"/>
              <a:t>),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E06E5-24DC-414E-ABB7-9F9CD4BA9AA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a Service (</a:t>
            </a:r>
            <a:r>
              <a:rPr lang="en-US" dirty="0" err="1"/>
              <a:t>FaaS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Apps where some amount of server-side logic is still written by the application developer but unlike traditional architectures is run in stateless compute containers that are </a:t>
            </a:r>
          </a:p>
          <a:p>
            <a:pPr lvl="1"/>
            <a:r>
              <a:rPr lang="en-US" sz="2400" dirty="0"/>
              <a:t>event-triggered, </a:t>
            </a:r>
          </a:p>
          <a:p>
            <a:pPr lvl="1"/>
            <a:r>
              <a:rPr lang="en-US" sz="2400" dirty="0"/>
              <a:t>ephemeral (may only last for one invocation), </a:t>
            </a:r>
          </a:p>
          <a:p>
            <a:pPr lvl="1"/>
            <a:r>
              <a:rPr lang="en-US" sz="2400" dirty="0"/>
              <a:t>and fully managed by a 3rd party. </a:t>
            </a:r>
          </a:p>
          <a:p>
            <a:r>
              <a:rPr lang="en-US" sz="2400" dirty="0"/>
              <a:t>Building and supporting a ‘</a:t>
            </a:r>
            <a:r>
              <a:rPr lang="en-US" sz="2400" dirty="0" err="1"/>
              <a:t>Serverless</a:t>
            </a:r>
            <a:r>
              <a:rPr lang="en-US" sz="2400" dirty="0"/>
              <a:t>’ application is not looking after the hardware or the processes </a:t>
            </a:r>
          </a:p>
          <a:p>
            <a:pPr lvl="1"/>
            <a:r>
              <a:rPr lang="en-US" sz="2400" dirty="0"/>
              <a:t> they are outsourced to a vendor.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E06E5-24DC-414E-ABB7-9F9CD4BA9AA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0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find </a:t>
            </a:r>
            <a:r>
              <a:rPr lang="en-US" dirty="0" err="1"/>
              <a:t>serverless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j-lt"/>
                <a:hlinkClick r:id="rId2"/>
              </a:rPr>
              <a:t>Amazon Lambda</a:t>
            </a:r>
            <a:r>
              <a:rPr lang="en-US" sz="1800" dirty="0">
                <a:latin typeface="+mj-lt"/>
              </a:rPr>
              <a:t> - Run code without thinking about servers. Pay for only the compute time you consume.</a:t>
            </a:r>
          </a:p>
          <a:p>
            <a:r>
              <a:rPr lang="en-US" sz="1800" dirty="0">
                <a:latin typeface="+mj-lt"/>
                <a:hlinkClick r:id="rId3"/>
              </a:rPr>
              <a:t>Google Cloud Functions</a:t>
            </a:r>
            <a:r>
              <a:rPr lang="en-US" sz="1800" dirty="0">
                <a:latin typeface="+mj-lt"/>
              </a:rPr>
              <a:t> - Lightweight, event-based, asynchronous compute solution that allows you to create small, single-purpose functions that respond to cloud events without the need to manage a server or a runtime environment.</a:t>
            </a:r>
          </a:p>
          <a:p>
            <a:r>
              <a:rPr lang="en-US" sz="1800" dirty="0">
                <a:latin typeface="+mj-lt"/>
                <a:hlinkClick r:id="rId4"/>
              </a:rPr>
              <a:t>Azure Functions</a:t>
            </a:r>
            <a:r>
              <a:rPr lang="en-US" sz="1800" dirty="0">
                <a:latin typeface="+mj-lt"/>
              </a:rPr>
              <a:t> - Listen and react to events across your stack.</a:t>
            </a:r>
          </a:p>
          <a:p>
            <a:r>
              <a:rPr lang="en-US" sz="1800" dirty="0">
                <a:latin typeface="+mj-lt"/>
                <a:hlinkClick r:id="rId5"/>
              </a:rPr>
              <a:t>IBM OpenWhisk</a:t>
            </a:r>
            <a:r>
              <a:rPr lang="en-US" sz="1800" dirty="0">
                <a:latin typeface="+mj-lt"/>
              </a:rPr>
              <a:t> - Distributed compute service to execute application logic in response to events.</a:t>
            </a:r>
          </a:p>
          <a:p>
            <a:r>
              <a:rPr lang="en-US" sz="1800" dirty="0">
                <a:latin typeface="+mj-lt"/>
              </a:rPr>
              <a:t>And many others</a:t>
            </a:r>
            <a:r>
              <a:rPr lang="mr-IN" sz="1800" dirty="0">
                <a:latin typeface="+mj-lt"/>
              </a:rPr>
              <a:t>…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A good list can be found: </a:t>
            </a:r>
            <a:r>
              <a:rPr lang="en-US" sz="1800" dirty="0">
                <a:latin typeface="+mj-lt"/>
                <a:hlinkClick r:id="rId6"/>
              </a:rPr>
              <a:t>https://github.com/anaibol/awesome-serverless</a:t>
            </a:r>
            <a:br>
              <a:rPr lang="en-US" sz="1800" dirty="0">
                <a:latin typeface="+mj-lt"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E06E5-24DC-414E-ABB7-9F9CD4BA9AA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8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Serveless</a:t>
            </a:r>
            <a:r>
              <a:rPr lang="en-US" dirty="0"/>
              <a:t> main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8713"/>
            <a:ext cx="8240713" cy="44799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2400" b="1" dirty="0"/>
          </a:p>
          <a:p>
            <a:r>
              <a:rPr lang="en-US" sz="2400" dirty="0"/>
              <a:t>The phrase “</a:t>
            </a:r>
            <a:r>
              <a:rPr lang="en-US" sz="2400" i="1" dirty="0" err="1"/>
              <a:t>serverless</a:t>
            </a:r>
            <a:r>
              <a:rPr lang="en-US" sz="2400" dirty="0"/>
              <a:t>” doesn’t mean servers are no longer involved. </a:t>
            </a:r>
          </a:p>
          <a:p>
            <a:r>
              <a:rPr lang="en-US" sz="2400" dirty="0"/>
              <a:t>It simply means that developers no longer have to think "that much" about them. </a:t>
            </a:r>
          </a:p>
          <a:p>
            <a:r>
              <a:rPr lang="en-US" sz="2400" dirty="0"/>
              <a:t>Computing resources get used as services without having to manage around physical capacities or limits. </a:t>
            </a:r>
          </a:p>
          <a:p>
            <a:r>
              <a:rPr lang="en-US" sz="2400" dirty="0" err="1"/>
              <a:t>Serverless</a:t>
            </a:r>
            <a:r>
              <a:rPr lang="en-US" sz="2400" dirty="0"/>
              <a:t> allows you to NOT think about servers. </a:t>
            </a:r>
          </a:p>
          <a:p>
            <a:pPr lvl="1"/>
            <a:r>
              <a:rPr lang="en-US" sz="2400" dirty="0"/>
              <a:t>Which means you no longer have to deal with over/under capacity, deployments, scaling and fault tolerance, OS or language updates, metrics, and logging.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E06E5-24DC-414E-ABB7-9F9CD4BA9AA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0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462</Words>
  <Application>Microsoft Office PowerPoint</Application>
  <PresentationFormat>On-screen Show (4:3)</PresentationFormat>
  <Paragraphs>41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ECE 530 Cloud Computing</vt:lpstr>
      <vt:lpstr>What is serverless?</vt:lpstr>
      <vt:lpstr>Mobile Backend as a Service (MBaaS)</vt:lpstr>
      <vt:lpstr>Functions as a Service (FaaS)</vt:lpstr>
      <vt:lpstr>Where can I find serverless?</vt:lpstr>
      <vt:lpstr>Serveless main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Sikeridis</dc:creator>
  <cp:lastModifiedBy>Dimitrios Sikeridis</cp:lastModifiedBy>
  <cp:revision>5</cp:revision>
  <dcterms:created xsi:type="dcterms:W3CDTF">2020-02-05T17:34:20Z</dcterms:created>
  <dcterms:modified xsi:type="dcterms:W3CDTF">2020-02-05T22:39:12Z</dcterms:modified>
</cp:coreProperties>
</file>