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61" r:id="rId3"/>
    <p:sldId id="264" r:id="rId4"/>
    <p:sldId id="262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FFA1C-E0E3-440A-A0C5-B0C6A898CDFB}" type="datetimeFigureOut">
              <a:rPr lang="en-US" smtClean="0"/>
              <a:t>4/5/20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7EE63-CB16-40B2-93B8-6422ED52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19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78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12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92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34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2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92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9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6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8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86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5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D98B4-F191-4651-B001-EDDFBC28B1FF}" type="datetimeFigureOut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73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ingle-page_applica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411EF9-311E-4FE0-93AE-C335D6A32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4026" y="2043663"/>
            <a:ext cx="4578895" cy="2031055"/>
          </a:xfrm>
        </p:spPr>
        <p:txBody>
          <a:bodyPr>
            <a:normAutofit/>
          </a:bodyPr>
          <a:lstStyle/>
          <a:p>
            <a:r>
              <a:rPr lang="en-US" sz="5600">
                <a:solidFill>
                  <a:srgbClr val="FFFFFF"/>
                </a:solidFill>
              </a:rPr>
              <a:t>ECE 530 Cloud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785EB-1023-4E53-BE5D-C0E23E2DF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4026" y="4074718"/>
            <a:ext cx="4578895" cy="682079"/>
          </a:xfrm>
        </p:spPr>
        <p:txBody>
          <a:bodyPr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Ioannis Papapanagiotou</a:t>
            </a:r>
          </a:p>
          <a:p>
            <a:r>
              <a:rPr lang="en-US" sz="1500">
                <a:solidFill>
                  <a:srgbClr val="FFFFFF"/>
                </a:solidFill>
              </a:rPr>
              <a:t>Examples - UI Driven Serverless</a:t>
            </a:r>
          </a:p>
        </p:txBody>
      </p:sp>
    </p:spTree>
    <p:extLst>
      <p:ext uri="{BB962C8B-B14F-4D97-AF65-F5344CB8AC3E}">
        <p14:creationId xmlns:p14="http://schemas.microsoft.com/office/powerpoint/2010/main" val="114738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6-10-16 at 7.27.0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4170648"/>
            <a:ext cx="8305800" cy="2184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driven application: The Classic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5985" y="1969637"/>
            <a:ext cx="7292029" cy="2275192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A traditional 3-tier client-oriented system with server-side logic. A good example is a typical ecommerce app (dare I say an online pet store?).</a:t>
            </a:r>
          </a:p>
          <a:p>
            <a:r>
              <a:rPr lang="en-US" sz="2000" dirty="0"/>
              <a:t>For example implemented in Java on the server side, with a HTML / </a:t>
            </a:r>
            <a:r>
              <a:rPr lang="en-US" sz="2000" dirty="0" err="1"/>
              <a:t>Javascript</a:t>
            </a:r>
            <a:r>
              <a:rPr lang="en-US" sz="2000" dirty="0"/>
              <a:t> component as the client</a:t>
            </a:r>
          </a:p>
          <a:p>
            <a:r>
              <a:rPr lang="en-US" sz="2000" dirty="0"/>
              <a:t>With this architecture the client can be relatively unintelligent, with much of the logic in the system - authentication, page navigation, searching, transactions - implemented by the server application.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7E06E5-24DC-414E-ABB7-9F9CD4BA9AA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26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Serverless</a:t>
            </a:r>
            <a:r>
              <a:rPr lang="en-US" dirty="0"/>
              <a:t> redesign for the Pet Store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3063" y="1895912"/>
            <a:ext cx="8156299" cy="3909916"/>
          </a:xfrm>
        </p:spPr>
        <p:txBody>
          <a:bodyPr/>
          <a:lstStyle/>
          <a:p>
            <a:r>
              <a:rPr lang="en-US" sz="1800" dirty="0"/>
              <a:t>Deleted the authentication logic replaced it with a third party </a:t>
            </a:r>
            <a:r>
              <a:rPr lang="en-US" sz="1800" dirty="0" err="1"/>
              <a:t>BaaS</a:t>
            </a:r>
            <a:r>
              <a:rPr lang="en-US" sz="1800" dirty="0"/>
              <a:t> service.</a:t>
            </a:r>
          </a:p>
          <a:p>
            <a:r>
              <a:rPr lang="en-US" sz="1800" dirty="0"/>
              <a:t>Client can have direct access to a subset of our database (for product listings), which itself is fully 3rd party hosted (e.g. AWS Dynamo.)</a:t>
            </a:r>
          </a:p>
          <a:p>
            <a:pPr marL="679450" lvl="1" indent="-342900"/>
            <a:r>
              <a:rPr lang="en-US" sz="1800" dirty="0"/>
              <a:t>Likely to have a different security profile for the client accessing the database in this way from any server resources that may access the database.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7E06E5-24DC-414E-ABB7-9F9CD4BA9AA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5" name="Picture 4" descr="Screen Shot 2016-10-16 at 7.41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807" y="3320857"/>
            <a:ext cx="5542385" cy="353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280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Serverless</a:t>
            </a:r>
            <a:r>
              <a:rPr lang="en-US" dirty="0"/>
              <a:t>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68090"/>
            <a:ext cx="7961677" cy="4849488"/>
          </a:xfrm>
        </p:spPr>
        <p:txBody>
          <a:bodyPr/>
          <a:lstStyle/>
          <a:p>
            <a:r>
              <a:rPr lang="en-US" sz="2000" dirty="0"/>
              <a:t>These previous two points imply a very important third - some logic that was in the Pet Store server is now within the client, </a:t>
            </a:r>
          </a:p>
          <a:p>
            <a:pPr marL="679450" lvl="1" indent="-342900"/>
            <a:r>
              <a:rPr lang="en-US" sz="2000" dirty="0"/>
              <a:t>E.g.: keeping track of a user session, understanding the UX structure of the application (e.g. page navigation), reading from a database and translating that into a usable view, etc. The client is in fact well on its way to becoming a </a:t>
            </a:r>
            <a:r>
              <a:rPr lang="en-US" sz="2000" dirty="0">
                <a:hlinkClick r:id="rId2"/>
              </a:rPr>
              <a:t>Single Page Application</a:t>
            </a:r>
            <a:r>
              <a:rPr lang="en-US" sz="2000" dirty="0"/>
              <a:t>.</a:t>
            </a:r>
          </a:p>
          <a:p>
            <a:r>
              <a:rPr lang="en-US" sz="2000" dirty="0"/>
              <a:t>Some UX related functionality can be kept in the server, </a:t>
            </a:r>
          </a:p>
          <a:p>
            <a:pPr marL="679450" lvl="1" indent="-342900"/>
            <a:r>
              <a:rPr lang="en-US" sz="2000" dirty="0"/>
              <a:t>if it’s compute intensive or requires access to significant amounts of data. An example here is ‘search’. </a:t>
            </a:r>
          </a:p>
          <a:p>
            <a:pPr marL="679450" lvl="1" indent="-342900"/>
            <a:r>
              <a:rPr lang="en-US" sz="2000" dirty="0"/>
              <a:t>For the search feature instead of having an always-running server we can implement a </a:t>
            </a:r>
            <a:r>
              <a:rPr lang="en-US" sz="2000" dirty="0" err="1"/>
              <a:t>FaaS</a:t>
            </a:r>
            <a:r>
              <a:rPr lang="en-US" sz="2000" dirty="0"/>
              <a:t> function that responds to http requests via an API Gateway (described later.) We can have both the client, and the server function, read from the same database for product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7E06E5-24DC-414E-ABB7-9F9CD4BA9AA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77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6-10-16 at 7.41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9" y="3343967"/>
            <a:ext cx="5387382" cy="34382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Serverless</a:t>
            </a:r>
            <a:r>
              <a:rPr lang="en-US" dirty="0"/>
              <a:t> view (</a:t>
            </a:r>
            <a:r>
              <a:rPr lang="en-US" dirty="0" err="1"/>
              <a:t>cnt’d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0521"/>
            <a:ext cx="7886700" cy="1828479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Since the original server was implemented in Java, and AWS Lambda (our </a:t>
            </a:r>
            <a:r>
              <a:rPr lang="en-US" sz="1800" dirty="0" err="1"/>
              <a:t>FaaS</a:t>
            </a:r>
            <a:r>
              <a:rPr lang="en-US" sz="1800" dirty="0"/>
              <a:t> vendor of choice in this instance) supports functions implemented in Java, we can port the search code from the Pet Store server to the Pet Store Search function without a complete re-write.</a:t>
            </a:r>
          </a:p>
          <a:p>
            <a:r>
              <a:rPr lang="en-US" sz="1800" dirty="0"/>
              <a:t>Finally we may replace our ‘purchase’ functionality with another </a:t>
            </a:r>
            <a:r>
              <a:rPr lang="en-US" sz="1800" dirty="0" err="1"/>
              <a:t>FaaS</a:t>
            </a:r>
            <a:r>
              <a:rPr lang="en-US" sz="1800" dirty="0"/>
              <a:t> function, choosing to keep it on the the server-side for security reasons, rather than re-implement it in the client. It too is fronted by API Gateway.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7E06E5-24DC-414E-ABB7-9F9CD4BA9AA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93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440</Words>
  <Application>Microsoft Macintosh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ECE 530 Cloud Computing</vt:lpstr>
      <vt:lpstr>UI driven application: The Classic Design</vt:lpstr>
      <vt:lpstr>Serverless redesign for the Pet Store</vt:lpstr>
      <vt:lpstr>A Serverless view</vt:lpstr>
      <vt:lpstr>A Serverless view (cnt’d)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530 Cloud Computing</dc:title>
  <dc:creator>Ioannis Papapanagiotou</dc:creator>
  <cp:lastModifiedBy>Ioannis Papapanagiotou</cp:lastModifiedBy>
  <cp:revision>1</cp:revision>
  <dcterms:created xsi:type="dcterms:W3CDTF">2020-04-05T17:10:38Z</dcterms:created>
  <dcterms:modified xsi:type="dcterms:W3CDTF">2020-04-05T17:10:40Z</dcterms:modified>
</cp:coreProperties>
</file>