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2948F-B4CF-2D2C-0857-E0D1807C6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5E029C-A0E1-A530-E42B-15C1FFEC1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B82C3-AD99-D3B1-EAF6-0560AFF3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7BAFA-212C-B030-3620-D00480ED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F809F-E5AF-39BE-6B3F-B52A260E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14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4C8A7-D322-8251-9B7C-128B94E8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FE43F7-CE98-FC12-051E-658BEAD8A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F59C9-FBE2-A4AF-3A92-7B7D5EB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B1DEA-4875-8EA7-7733-A9B2DDF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C60C7-77E6-EE50-C2AD-4AD71EDE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90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A4B4E5-0218-97E2-4FA9-7E2F2D56B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284E8F-78B2-3F46-D10F-ED688CD0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55D88-ADFD-1309-42EB-0D351C76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4846E-A05C-900B-4A52-F816DF2E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2B530-3193-C086-C089-095BA1F6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39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3EEC5-BFFC-56A7-19EA-797A819B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6912C-8A64-0E37-87DC-D89C19DCA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B2236-89D4-C6C4-2916-B018DD2C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DF61C-43E7-DF1A-B6FF-34C6592A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B7779-8F25-F90C-D4A7-072062A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0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44F8C-247F-DC6F-DDF3-A13F07FA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C8DC19-6C02-6FD7-E1BF-740A8323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5C0E0-F779-FDAB-C9B8-D69CAD93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41FC2-3D03-2244-D3DD-75E76D59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06B6D-A82D-8FB5-F672-8F725FA4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3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655D6-2517-B95F-21BD-EE6F39DA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FB753-3617-825F-32C2-49C43EDF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A7F8-0864-B14F-05B9-F1A8D67CB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B2B910-A328-3680-BB2A-451234CA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6E234B-F6BC-3121-E428-ED0DD53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42E515-D0EF-0CC1-12A7-1A01D207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8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E914-8BF6-DAF1-733E-D2AF8A27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382F9-32EE-91BC-540C-A03AFEFA9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22C4D4-5EA0-FC96-4A03-AC902A56B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7EFEA5-5C80-4111-4A75-36DD5D871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7956A6-5EE6-2B5B-F080-3356DE2E7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758F-219C-C5AB-9D1E-A2EAD36F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B71CCA-9604-21B9-DADB-2623BFD7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866BD6-A24A-DFBA-61F0-2E4D93C1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0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D65FC-8C54-4376-9D86-F3D4104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122B16-6224-9228-FB2F-D5341804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AA71AF-4AD8-E603-0652-7DCBAF2B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722B55-2826-155D-C296-C458F31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53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851EF3-D1D0-2BE2-F7D6-45A5AD32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AAF960-1E26-C829-2E04-B1BDB2DB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6874E0-D1DA-B9CA-CB52-6A5A4C4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1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F4AFD-6B6D-AEFA-C278-7DBCDBFF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C9CAF-BBA8-8A6D-8CBE-C88887A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FBE68F-D8D0-AAAB-5731-4330C6B12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17E7E-0316-F837-6154-5FCA10C4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2AE3F3-D4F7-37D8-5A63-BBBED77C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AF51E1-D041-318D-C409-74756BD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5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FF4FE-29F8-EEB7-BAFF-810BBCDE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3FEB03-FFCA-946B-01BA-BE3E7548A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1FFADE-D88B-B259-8D18-AF8ACD8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24B689-464A-92C5-A540-C09C16F9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5DC256-E3A9-4990-1D63-27B30C310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538EE8-08CC-4CB9-0215-4F903D99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445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30A514-98D6-D411-72D3-0DC492C6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DC3AD-F8C9-F752-CACE-07FF3A45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0606F-8F96-C43A-AF96-D8B72A6C8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178E7-C479-4DBF-9D4B-53A22ECB1C5A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F778B-7F54-6D28-11A1-84ABE2B12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0184B-B403-C1C3-34B4-FBAF8D13C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F4B75-234A-4D09-8495-5F8A3288209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00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64CF-01A3-89A8-7D9E-72CE6E5F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B5B39D-0976-25C3-C0F7-3789DB5D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06" y="0"/>
            <a:ext cx="1013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E0C735-22A7-2051-C2CE-1A8ACE79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23" y="724775"/>
            <a:ext cx="10051354" cy="54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8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0786A-686D-BA8A-C692-BEBABFA1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6643D7-4E08-76CA-B19B-541B67A5DA85}"/>
              </a:ext>
            </a:extLst>
          </p:cNvPr>
          <p:cNvSpPr txBox="1"/>
          <p:nvPr/>
        </p:nvSpPr>
        <p:spPr>
          <a:xfrm>
            <a:off x="753626" y="552659"/>
            <a:ext cx="880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Arbol de decision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42800F-40B1-FE94-5DF0-5DE187CD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452562"/>
            <a:ext cx="3810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2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46E10-8537-37E0-48F6-E573B684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830A8E-B880-660E-6C52-B5F6771F912B}"/>
              </a:ext>
            </a:extLst>
          </p:cNvPr>
          <p:cNvSpPr txBox="1"/>
          <p:nvPr/>
        </p:nvSpPr>
        <p:spPr>
          <a:xfrm>
            <a:off x="753626" y="552659"/>
            <a:ext cx="880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KNN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2502A-176D-99F4-AD77-00E1C607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1924050"/>
            <a:ext cx="26384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CF9F4-1763-F2CB-A9B3-0C4B7A60C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04675BD-3700-0A8A-C7C6-AB818DB48C68}"/>
              </a:ext>
            </a:extLst>
          </p:cNvPr>
          <p:cNvSpPr txBox="1"/>
          <p:nvPr/>
        </p:nvSpPr>
        <p:spPr>
          <a:xfrm>
            <a:off x="753626" y="552659"/>
            <a:ext cx="880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Redes </a:t>
            </a:r>
            <a:r>
              <a:rPr lang="en-US" dirty="0" err="1"/>
              <a:t>Neuronales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9461F0-60F3-EB3D-48E8-5440FAA1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62100"/>
            <a:ext cx="381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5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6671-6D8E-03EF-313A-72647A4C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BEBB78-506B-B214-C2AA-EB0FC0CAB5B5}"/>
              </a:ext>
            </a:extLst>
          </p:cNvPr>
          <p:cNvSpPr txBox="1"/>
          <p:nvPr/>
        </p:nvSpPr>
        <p:spPr>
          <a:xfrm>
            <a:off x="753626" y="552659"/>
            <a:ext cx="880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Conclusiones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E68AB0-AEE6-7982-542A-46CF7E8B2417}"/>
              </a:ext>
            </a:extLst>
          </p:cNvPr>
          <p:cNvSpPr txBox="1"/>
          <p:nvPr/>
        </p:nvSpPr>
        <p:spPr>
          <a:xfrm>
            <a:off x="753626" y="1296237"/>
            <a:ext cx="10661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Arbol de decision, </a:t>
            </a:r>
            <a:r>
              <a:rPr lang="en-US" dirty="0" err="1"/>
              <a:t>kNN</a:t>
            </a:r>
            <a:r>
              <a:rPr lang="en-US" dirty="0"/>
              <a:t> y Redes </a:t>
            </a:r>
            <a:r>
              <a:rPr lang="en-US" dirty="0" err="1"/>
              <a:t>Neuronales</a:t>
            </a:r>
            <a:r>
              <a:rPr lang="en-US" dirty="0"/>
              <a:t>, </a:t>
            </a:r>
            <a:r>
              <a:rPr lang="en-US" dirty="0" err="1"/>
              <a:t>llegue</a:t>
            </a:r>
            <a:r>
              <a:rPr lang="en-US" dirty="0"/>
              <a:t> a la conclusion de que </a:t>
            </a:r>
            <a:r>
              <a:rPr lang="en-US" dirty="0" err="1"/>
              <a:t>el</a:t>
            </a:r>
            <a:r>
              <a:rPr lang="en-US" dirty="0"/>
              <a:t> arbol de decision es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major precision con 0.634,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: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333A85-2756-59D1-3448-FEFA9BD1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32" y="2384997"/>
            <a:ext cx="3810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20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MONTEMAYOR LAZCANO</dc:creator>
  <cp:lastModifiedBy>DAVID MONTEMAYOR LAZCANO</cp:lastModifiedBy>
  <cp:revision>1</cp:revision>
  <dcterms:created xsi:type="dcterms:W3CDTF">2025-03-11T02:00:23Z</dcterms:created>
  <dcterms:modified xsi:type="dcterms:W3CDTF">2025-03-11T02:05:48Z</dcterms:modified>
</cp:coreProperties>
</file>