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7EF2-DC75-3399-70A7-385F4235A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65745-D050-69DB-2FC4-DB1777FA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EFF81-D949-A7A5-32DB-33E59AED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3278D-FC17-24CC-B27E-EFA1A6D3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7D006-44C0-42BA-DFF0-8A3690D5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4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8D97C-CF84-67E5-D7A6-00D02990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E5B37F-0241-00CF-D736-E923A2E6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742F7-3876-5793-6BA5-C79346FA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AD887-3823-8639-ECD1-0AE4A8A1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76FE8-79F5-3D48-5E6E-8604F30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8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16052-7C7E-CCC0-8BEE-E0F21B3E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12404-09F3-91B0-BAA9-58F60A75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C00DD-AD36-8391-D098-37F69A6E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81011-8501-8920-E2A5-01B0622B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4351D-7BEF-A8C3-6939-377EDD06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1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807D4-9C65-5097-40B6-39D1C2E8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24199-B5D9-D2AC-4B0D-8AF536BF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6C9EE-9F77-73B0-7743-E51142EF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E7C5C-840E-1563-7D21-372F9F1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FDE88-A2C8-766F-0D9F-1615ADCD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15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4CC5-AC0A-8A58-28A5-A9C5CE2F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0F2EE8-DB15-D11F-AFD2-372C9C4D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B1121-C9A2-FB5D-AC6D-B053A2E5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889FA-DBD0-AA08-E57E-F19D4618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DD29C-E3C9-5576-72F1-4418F4F0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50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4747D-3C26-C0DE-51DD-04A90EA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69A4B-FE74-5BF2-6553-A60D67F11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91F653-5E5D-078F-A0B5-38BF0B952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6F1D6-AA39-6279-DF35-13439016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8AAC5-666F-0300-3C93-99B2954F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4BFDCA-D592-31B3-8ECA-4405C5D0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12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7CC7F-98C7-3FEB-40F7-93880390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88E0D1-E365-7C4C-39F9-8B8DAC8C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5482C-EE20-BB20-8A61-589420FCB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62439-5E6B-7437-A691-EDDA6F60A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D116DE-1B35-7B14-9C88-BB66161F1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1CB9F9-BAB6-F4E4-E6E1-0DA443C0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C790C6-4854-E851-8964-DF7104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CAA80D-9C2B-08B0-260F-DC47628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7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B8CDE-9EED-484A-30C1-EC34451A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F3598F-4C76-55C3-CD11-48260D3F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ECE681-4B29-75CC-359E-3517262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FCF0C-0177-6B05-1B3D-5CE7BB6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9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F674F3-E376-0013-2100-0D056295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100A1A-99BB-5779-9C63-CE6F0A8B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E2CCDB-7F66-3EE7-D34B-E2DD8D3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6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884C7-B9A6-0179-A958-90113DBD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0B2D9-8EAB-9E0B-867A-F0A09FE4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54F1A4-951F-25BD-F1F1-E4F6001B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95D2F-290C-0083-7CCA-E01EEB3C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1CCD2-4AC5-8221-EF7F-FA31745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CE49B-E027-1519-9073-F365062D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79995-ECDA-A39E-962D-1E4EC7F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D42CAB-46D9-8319-6DFC-4339C39C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9E0070-06EB-28D6-4439-3517841C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4E616-B09D-AC58-E13A-8E51A6C8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9F912-7475-8158-6188-87F5C248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A94A2-E83B-2332-9E79-003334C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75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08D120-3250-3E5C-86C6-7004FC87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4CC2F-8C24-0143-0047-2FDF721F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CC7AC-E2F5-F588-C5FA-D0E08B7A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48B1C-081E-41C4-B1C2-5F309BAEE53C}" type="datetimeFigureOut">
              <a:rPr lang="es-MX" smtClean="0"/>
              <a:t>19/06/2025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58BE9-CB37-F4D1-DDEE-97D5CC43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7F920-5592-EE73-0607-0F6942E8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A9C47-35D4-4B7B-A70D-A9B3C29793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4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AAC3C77-7EA0-58CA-74A9-2DE50E5E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480024"/>
            <a:ext cx="6941974" cy="58979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A4EB496-89FC-A942-EDA7-D6C31AA8C96F}"/>
              </a:ext>
            </a:extLst>
          </p:cNvPr>
          <p:cNvSpPr txBox="1"/>
          <p:nvPr/>
        </p:nvSpPr>
        <p:spPr>
          <a:xfrm>
            <a:off x="9840190" y="156902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Gini, </a:t>
            </a:r>
          </a:p>
          <a:p>
            <a:r>
              <a:rPr lang="en-US" dirty="0" err="1"/>
              <a:t>profundidad</a:t>
            </a:r>
            <a:r>
              <a:rPr lang="en-US" dirty="0"/>
              <a:t> 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704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9A4A-2052-49F0-14FD-CA6C9696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FC8FF09-C201-373B-EEE6-A45A1E9EB5BB}"/>
              </a:ext>
            </a:extLst>
          </p:cNvPr>
          <p:cNvSpPr txBox="1"/>
          <p:nvPr/>
        </p:nvSpPr>
        <p:spPr>
          <a:xfrm>
            <a:off x="9840190" y="156902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Gini,  </a:t>
            </a:r>
            <a:r>
              <a:rPr lang="en-US" dirty="0" err="1"/>
              <a:t>profundidad</a:t>
            </a:r>
            <a:r>
              <a:rPr lang="en-US" dirty="0"/>
              <a:t> 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5145F2-0DFB-FD83-3AEB-018EC2D5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60" y="600075"/>
            <a:ext cx="85058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D777A-3CCD-122C-0ECF-7EE02D89D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22955D52-7FF3-0DD3-313D-301F25279A1A}"/>
              </a:ext>
            </a:extLst>
          </p:cNvPr>
          <p:cNvSpPr txBox="1"/>
          <p:nvPr/>
        </p:nvSpPr>
        <p:spPr>
          <a:xfrm>
            <a:off x="9840190" y="156902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Entropy, </a:t>
            </a:r>
            <a:r>
              <a:rPr lang="en-US" dirty="0" err="1"/>
              <a:t>profundidad</a:t>
            </a:r>
            <a:r>
              <a:rPr lang="en-US" dirty="0"/>
              <a:t> 5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299DD3-F16E-2DFD-A03B-E2D1F468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1" y="376301"/>
            <a:ext cx="6993081" cy="59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0597-38CC-FA52-C723-F1C4D19B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859B64FF-3C60-E698-239C-840852CA6B6B}"/>
              </a:ext>
            </a:extLst>
          </p:cNvPr>
          <p:cNvSpPr txBox="1"/>
          <p:nvPr/>
        </p:nvSpPr>
        <p:spPr>
          <a:xfrm>
            <a:off x="9840190" y="156902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Entropy, </a:t>
            </a:r>
            <a:r>
              <a:rPr lang="en-US" dirty="0" err="1"/>
              <a:t>profundidad</a:t>
            </a:r>
            <a:r>
              <a:rPr lang="en-US" dirty="0"/>
              <a:t> 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5AC570-B916-5C63-DC1B-1F5CDF35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9" y="600075"/>
            <a:ext cx="85058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MONTEMAYOR LAZCANO</dc:creator>
  <cp:lastModifiedBy>DAVID MONTEMAYOR LAZCANO</cp:lastModifiedBy>
  <cp:revision>1</cp:revision>
  <dcterms:created xsi:type="dcterms:W3CDTF">2025-06-20T01:17:50Z</dcterms:created>
  <dcterms:modified xsi:type="dcterms:W3CDTF">2025-06-20T01:44:56Z</dcterms:modified>
</cp:coreProperties>
</file>