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75" r:id="rId2"/>
    <p:sldId id="553" r:id="rId3"/>
    <p:sldId id="620" r:id="rId4"/>
    <p:sldId id="621" r:id="rId5"/>
    <p:sldId id="622" r:id="rId6"/>
    <p:sldId id="623" r:id="rId7"/>
    <p:sldId id="624" r:id="rId8"/>
    <p:sldId id="626" r:id="rId9"/>
    <p:sldId id="627" r:id="rId10"/>
    <p:sldId id="628" r:id="rId11"/>
    <p:sldId id="629" r:id="rId12"/>
    <p:sldId id="630" r:id="rId13"/>
    <p:sldId id="631" r:id="rId14"/>
    <p:sldId id="619" r:id="rId15"/>
    <p:sldId id="469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92CA71-0E9F-467D-90D2-6D5673154BCC}">
          <p14:sldIdLst>
            <p14:sldId id="275"/>
            <p14:sldId id="553"/>
            <p14:sldId id="620"/>
            <p14:sldId id="621"/>
            <p14:sldId id="622"/>
            <p14:sldId id="623"/>
            <p14:sldId id="624"/>
            <p14:sldId id="626"/>
            <p14:sldId id="627"/>
            <p14:sldId id="628"/>
            <p14:sldId id="629"/>
            <p14:sldId id="630"/>
            <p14:sldId id="631"/>
            <p14:sldId id="619"/>
            <p14:sldId id="46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1" autoAdjust="0"/>
    <p:restoredTop sz="81900" autoAdjust="0"/>
  </p:normalViewPr>
  <p:slideViewPr>
    <p:cSldViewPr>
      <p:cViewPr varScale="1">
        <p:scale>
          <a:sx n="83" d="100"/>
          <a:sy n="83" d="100"/>
        </p:scale>
        <p:origin x="-178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1313EB-A5A5-4AF4-A707-6E8501D4E0E7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A1AA3F7-1602-4C6E-82B3-3CEAE5748E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3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A16076-2BCE-49D2-B4DB-0FFB4429D4EE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4351F29-4895-4155-9468-245F41757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3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 smtClean="0"/>
              <a:t>1. What is the problem?</a:t>
            </a:r>
          </a:p>
          <a:p>
            <a:r>
              <a:rPr lang="en-US" sz="1300" dirty="0" smtClean="0"/>
              <a:t>2. Why is it interesting and important?</a:t>
            </a:r>
          </a:p>
          <a:p>
            <a:r>
              <a:rPr lang="en-US" sz="1300" dirty="0" smtClean="0"/>
              <a:t>3. Why is it hard? (e.g., why do naive approaches fail?)</a:t>
            </a:r>
          </a:p>
          <a:p>
            <a:r>
              <a:rPr lang="en-US" sz="1300" dirty="0" smtClean="0"/>
              <a:t>4. Why hasn't it been solved before? (or, what's wrong with previous proposed solutions? How does ours differ?)</a:t>
            </a:r>
          </a:p>
          <a:p>
            <a:r>
              <a:rPr lang="en-US" sz="1300" dirty="0" smtClean="0"/>
              <a:t>5. What are the key components of our approach and results? Also include any specific limitations. A final paragraph or subsection: “Summary of Contributions”. It should list the major contributions in bullet form, mentioning in which sections they can be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51F29-4895-4155-9468-245F417578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0D7-E9E6-4887-889E-6B80909AAD8F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C62D-8ABC-4602-8218-645B6C530C9B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74CB-2CC9-4AC2-AE01-384BDA155A63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7CFD-9229-4C97-A61E-EC99A11F2ECC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6D66-3ED2-4EDF-872E-071EC214DC9E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B60E-45FE-4D2A-B494-001A2AD297C6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783C-E7B2-4D27-855D-1C594075BEAF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C1B2-677A-49BD-8DE2-0B9C8D9DB7B5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2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72D9-5C26-45DE-94C8-5E4F949C087B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5AB-3EB5-4DBE-9901-95904AADAA89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37B9-97F6-4469-B813-17B0272F93BF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4031-2ACB-4F75-B78C-529F6944D5BF}" type="datetime1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FB28-5AA6-4173-AB35-8961C0D6E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3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edar.buffalo.edu/~srihari/CSE555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4.comp.polyu.edu.hk/~cskchung/COMP319/" TargetMode="External"/><Relationship Id="rId4" Type="http://schemas.openxmlformats.org/officeDocument/2006/relationships/hyperlink" Target="http://ceng460.cankaya.edu.tr/course.php?page=Syllabu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66800" y="1524000"/>
            <a:ext cx="7696200" cy="1219200"/>
          </a:xfrm>
        </p:spPr>
        <p:txBody>
          <a:bodyPr>
            <a:noAutofit/>
          </a:bodyPr>
          <a:lstStyle/>
          <a:p>
            <a:endParaRPr lang="en-US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6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TOÁN ĐA PHƯƠNG TIỆN</a:t>
            </a:r>
          </a:p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INTRODUCTION MULTIMEDIA COMPUTING</a:t>
            </a:r>
          </a:p>
          <a:p>
            <a:endParaRPr lang="en-US" sz="4400" b="1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57200"/>
            <a:ext cx="24003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tiendv\Desktop\Logo_UIT_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28600"/>
            <a:ext cx="1371600" cy="163922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038600" y="622554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NÉN DỮ LIỆU</a:t>
            </a:r>
          </a:p>
        </p:txBody>
      </p:sp>
      <p:pic>
        <p:nvPicPr>
          <p:cNvPr id="1026" name="Picture 2" descr="C:\Users\TienDV\Desktop\multimedia-cloud-comput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962400"/>
            <a:ext cx="29718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11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mất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12" y="1752600"/>
            <a:ext cx="6876776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2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766050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5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video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524000"/>
            <a:ext cx="809625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2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video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600200"/>
            <a:ext cx="74803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2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609601" y="1752601"/>
            <a:ext cx="8489372" cy="482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lvl="0" indent="-171450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en-US" sz="2400" dirty="0">
              <a:hlinkClick r:id="rId3"/>
            </a:endParaRPr>
          </a:p>
          <a:p>
            <a:pPr marL="171450" lvl="0" indent="-171450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4"/>
              </a:rPr>
              <a:t>http://ceng460.cankaya.edu.tr/course.php?page=Syllabus</a:t>
            </a:r>
            <a:endParaRPr lang="en-US" sz="2400" dirty="0" smtClean="0"/>
          </a:p>
          <a:p>
            <a:pPr marL="171450" lvl="0" indent="-171450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hlinkClick r:id="rId5"/>
              </a:rPr>
              <a:t>https://www4.comp.polyu.edu.hk/~cskchung/COMP319/</a:t>
            </a:r>
            <a:endParaRPr lang="en-US" sz="2400" dirty="0" smtClean="0"/>
          </a:p>
          <a:p>
            <a:pPr marL="171450" lvl="0" indent="-171450" defTabSz="685800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môn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Đa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Phương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Tiện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kumimoji="0" lang="en-US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Đại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Học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Bách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Khoa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Hà</a:t>
            </a:r>
            <a:r>
              <a:rPr kumimoji="0" lang="en-US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1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Nội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62818" name="Picture 2" descr="C:\Users\tiendv\Desktop\AAEAAQAAAAAAAAGSAAAAJDI3ZDJiYTgzLWNjYzUtNGQwOS05OGQ5LWFlNDlhN2Y1NzQwO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95400"/>
            <a:ext cx="4953000" cy="2838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15" y="1296785"/>
            <a:ext cx="8026285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Khái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niệm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nén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(compression)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Nén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mất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tin (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lossy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compression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Nén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mất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tin (lossless compression)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0" y="1600200"/>
            <a:ext cx="859033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tiendv\Desktop\IMG_20190409_1124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92" y="2011680"/>
            <a:ext cx="38766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 descr="C:\Users\tiendv\Desktop\IMG_20190409_1124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436940"/>
            <a:ext cx="4648201" cy="53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00300"/>
            <a:ext cx="896016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1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511756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9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mất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9311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9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mất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" y="1508760"/>
            <a:ext cx="79819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9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Nén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mất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12954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FB28-5AA6-4173-AB35-8961C0D6EC8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20240"/>
            <a:ext cx="77851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7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17285</TotalTime>
  <Words>1405</Words>
  <Application>Microsoft Office PowerPoint</Application>
  <PresentationFormat>On-screen Show (4:3)</PresentationFormat>
  <Paragraphs>114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Nội dung</vt:lpstr>
      <vt:lpstr>Nhu cầu về nén dữ liệu</vt:lpstr>
      <vt:lpstr>Nhu cầu về nén dữ liệu</vt:lpstr>
      <vt:lpstr>Nhu cầu về nén dữ liệu</vt:lpstr>
      <vt:lpstr>Các tiêu chuẩn trong nén dữ liệu</vt:lpstr>
      <vt:lpstr>Nén không mất thông tin</vt:lpstr>
      <vt:lpstr>Nén không mất thông tin</vt:lpstr>
      <vt:lpstr>Nén mất thông tin</vt:lpstr>
      <vt:lpstr>Nén mất thông tin</vt:lpstr>
      <vt:lpstr>Nén ảnh</vt:lpstr>
      <vt:lpstr>Nén video</vt:lpstr>
      <vt:lpstr>Nén video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TTDPT</dc:title>
  <dc:creator>Tien Do</dc:creator>
  <cp:lastModifiedBy>ismail - [2010]</cp:lastModifiedBy>
  <cp:revision>1286</cp:revision>
  <dcterms:created xsi:type="dcterms:W3CDTF">2013-12-30T10:23:53Z</dcterms:created>
  <dcterms:modified xsi:type="dcterms:W3CDTF">2019-11-18T07:07:24Z</dcterms:modified>
</cp:coreProperties>
</file>