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5" r:id="rId7"/>
    <p:sldId id="26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71"/>
    <p:restoredTop sz="94671"/>
  </p:normalViewPr>
  <p:slideViewPr>
    <p:cSldViewPr snapToGrid="0" snapToObjects="1">
      <p:cViewPr>
        <p:scale>
          <a:sx n="96" d="100"/>
          <a:sy n="96" d="100"/>
        </p:scale>
        <p:origin x="272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ACTUAL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09528652668416"/>
          <c:y val="0.26022127442403"/>
          <c:w val="0.380942913385827"/>
          <c:h val="0.634904855643045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PLANNING</c:v>
                </c:pt>
                <c:pt idx="1">
                  <c:v>RUBY</c:v>
                </c:pt>
                <c:pt idx="2">
                  <c:v>CSS/HTML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1.0</c:v>
                </c:pt>
                <c:pt idx="1">
                  <c:v>4.75</c:v>
                </c:pt>
                <c:pt idx="2">
                  <c:v>0.25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PLANNED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explosion val="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Sheet1!$A$7:$A$11</c:f>
              <c:strCache>
                <c:ptCount val="5"/>
                <c:pt idx="0">
                  <c:v>PLANNING</c:v>
                </c:pt>
                <c:pt idx="1">
                  <c:v>RUBY</c:v>
                </c:pt>
                <c:pt idx="2">
                  <c:v>CSS/HTML</c:v>
                </c:pt>
                <c:pt idx="3">
                  <c:v>TDD</c:v>
                </c:pt>
                <c:pt idx="4">
                  <c:v>ADVANCED FUNCTIONS</c:v>
                </c:pt>
              </c:strCache>
            </c:strRef>
          </c:cat>
          <c:val>
            <c:numRef>
              <c:f>Sheet1!$B$7:$B$11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emf"/><Relationship Id="rId3" Type="http://schemas.openxmlformats.org/officeDocument/2006/relationships/hyperlink" Target="https://www.rio2016.com/en/countri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4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Rio Olympic </a:t>
            </a:r>
            <a:r>
              <a:rPr lang="en-US" smtClean="0"/>
              <a:t>medals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4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Design a </a:t>
            </a:r>
            <a:r>
              <a:rPr lang="en-US" dirty="0"/>
              <a:t>web app which allows the </a:t>
            </a:r>
            <a:r>
              <a:rPr lang="en-US" dirty="0" smtClean="0"/>
              <a:t>medal results </a:t>
            </a:r>
            <a:r>
              <a:rPr lang="en-US" dirty="0"/>
              <a:t>for the Rio Olympics to be searched and displayed. 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app should </a:t>
            </a:r>
            <a:r>
              <a:rPr lang="en-US" dirty="0" smtClean="0"/>
              <a:t>allow </a:t>
            </a:r>
            <a:r>
              <a:rPr lang="en-US" dirty="0"/>
              <a:t>a search of results by </a:t>
            </a:r>
            <a:r>
              <a:rPr lang="en-US" dirty="0" smtClean="0"/>
              <a:t>country, athlete and event.  </a:t>
            </a:r>
          </a:p>
          <a:p>
            <a:r>
              <a:rPr lang="en-US" dirty="0" smtClean="0"/>
              <a:t>It </a:t>
            </a:r>
            <a:r>
              <a:rPr lang="en-US" dirty="0"/>
              <a:t>should return the number of gold, silver and bronze medals won by a country and the points tally where gold is worth 5 points, silver is worth 3 points and bronze is worth 1 point.</a:t>
            </a:r>
          </a:p>
          <a:p>
            <a:r>
              <a:rPr lang="en-US" dirty="0"/>
              <a:t>Additional required functionality is the ability to add nations, to add athletes to nations and to add the medal won by the athlete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Supplementary </a:t>
            </a:r>
            <a:r>
              <a:rPr lang="en-US" dirty="0"/>
              <a:t>functionality </a:t>
            </a:r>
          </a:p>
          <a:p>
            <a:pPr lvl="1"/>
            <a:r>
              <a:rPr lang="en-US" dirty="0" smtClean="0"/>
              <a:t>update </a:t>
            </a:r>
            <a:r>
              <a:rPr lang="en-US" dirty="0"/>
              <a:t>and delete the athlete, event and country entries.  </a:t>
            </a:r>
          </a:p>
          <a:p>
            <a:pPr lvl="1"/>
            <a:r>
              <a:rPr lang="en-US" dirty="0"/>
              <a:t>search and list the event medalists</a:t>
            </a:r>
          </a:p>
          <a:p>
            <a:pPr lvl="1"/>
            <a:r>
              <a:rPr lang="en-US" dirty="0"/>
              <a:t>output results in 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2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Research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002" y="798513"/>
            <a:ext cx="3293483" cy="465515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www.rio2016.com/en/countries</a:t>
            </a:r>
            <a:endParaRPr lang="en-US" dirty="0" smtClean="0"/>
          </a:p>
          <a:p>
            <a:r>
              <a:rPr lang="en-US" dirty="0" smtClean="0"/>
              <a:t>Whiteboard Data Structure</a:t>
            </a:r>
          </a:p>
          <a:p>
            <a:r>
              <a:rPr lang="en-US" dirty="0" smtClean="0"/>
              <a:t>Trello Board</a:t>
            </a:r>
          </a:p>
          <a:p>
            <a:r>
              <a:rPr lang="en-US" dirty="0" smtClean="0"/>
              <a:t>Pseudocode</a:t>
            </a:r>
          </a:p>
          <a:p>
            <a:r>
              <a:rPr lang="en-US" dirty="0" smtClean="0"/>
              <a:t>File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7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Whiteboard Data Planning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3470" y="2171108"/>
            <a:ext cx="4599517" cy="34496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99"/>
          <a:stretch/>
        </p:blipFill>
        <p:spPr>
          <a:xfrm>
            <a:off x="8183104" y="2127847"/>
            <a:ext cx="1069384" cy="35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- Paul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Paul </a:t>
            </a:r>
            <a:r>
              <a:rPr lang="en-US" dirty="0" smtClean="0"/>
              <a:t>has found a temporary data input job at Rio Olympic HQ, just until his </a:t>
            </a:r>
            <a:r>
              <a:rPr lang="en-US" dirty="0"/>
              <a:t>underwear modelling </a:t>
            </a:r>
            <a:r>
              <a:rPr lang="en-US" dirty="0" smtClean="0"/>
              <a:t>career kicks off</a:t>
            </a:r>
            <a:r>
              <a:rPr lang="is-IS" smtClean="0"/>
              <a:t>…</a:t>
            </a:r>
            <a:endParaRPr lang="en-US" dirty="0" smtClean="0"/>
          </a:p>
          <a:p>
            <a:r>
              <a:rPr lang="en-US" dirty="0" smtClean="0"/>
              <a:t>He has been tasked with populating and searching the database with details from the games.</a:t>
            </a:r>
          </a:p>
          <a:p>
            <a:r>
              <a:rPr lang="en-US" dirty="0" smtClean="0"/>
              <a:t>He needs a home page with athlete, event and nation options.  </a:t>
            </a:r>
          </a:p>
          <a:p>
            <a:r>
              <a:rPr lang="en-US" dirty="0" smtClean="0"/>
              <a:t>From the home page he needs to be able to search a nations athletes, refine by event and add new countries/athletes/events.</a:t>
            </a:r>
          </a:p>
          <a:p>
            <a:r>
              <a:rPr lang="en-US" dirty="0" smtClean="0"/>
              <a:t>Ideally he would like to be able to see the results of the medals in a table– sadly he will be disappointed by the first release functionality</a:t>
            </a:r>
            <a:r>
              <a:rPr lang="is-IS" dirty="0" smtClean="0"/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3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Management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77422549"/>
              </p:ext>
            </p:extLst>
          </p:nvPr>
        </p:nvGraphicFramePr>
        <p:xfrm>
          <a:off x="1447800" y="2011363"/>
          <a:ext cx="4645025" cy="3448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Picture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8300158"/>
              </p:ext>
            </p:extLst>
          </p:nvPr>
        </p:nvGraphicFramePr>
        <p:xfrm>
          <a:off x="6413500" y="2017713"/>
          <a:ext cx="4645025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1241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r>
              <a:rPr lang="is-IS" dirty="0"/>
              <a:t>…..Brace yourself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Aim for me was to understand the fundamentals in preparation for Java</a:t>
            </a:r>
          </a:p>
          <a:p>
            <a:r>
              <a:rPr lang="en-US" dirty="0" smtClean="0"/>
              <a:t>More in depth planning particularly around data usage and manipulation</a:t>
            </a:r>
          </a:p>
          <a:p>
            <a:r>
              <a:rPr lang="en-US" dirty="0" smtClean="0"/>
              <a:t>Ask for help more often and earlier</a:t>
            </a:r>
          </a:p>
          <a:p>
            <a:r>
              <a:rPr lang="en-US" dirty="0" smtClean="0"/>
              <a:t>Don</a:t>
            </a:r>
            <a:r>
              <a:rPr lang="uk-UA" dirty="0" smtClean="0"/>
              <a:t>’</a:t>
            </a:r>
            <a:r>
              <a:rPr lang="en-US" smtClean="0"/>
              <a:t>t copy </a:t>
            </a:r>
            <a:r>
              <a:rPr lang="en-US" dirty="0" smtClean="0"/>
              <a:t>a load of code over and populate files with things you know should be there – build as needed so you understand what's going on!</a:t>
            </a:r>
          </a:p>
          <a:p>
            <a:r>
              <a:rPr lang="en-US" dirty="0" smtClean="0"/>
              <a:t>More logical approach to coding - seemed a bit sporadic. – Get lost easily with this approach</a:t>
            </a:r>
          </a:p>
          <a:p>
            <a:r>
              <a:rPr lang="en-US" dirty="0" smtClean="0"/>
              <a:t>Practice CSS!!!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2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258</TotalTime>
  <Words>342</Words>
  <Application>Microsoft Macintosh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Arial</vt:lpstr>
      <vt:lpstr>Gallery</vt:lpstr>
      <vt:lpstr>Week 4 Project</vt:lpstr>
      <vt:lpstr>Project Brief</vt:lpstr>
      <vt:lpstr>Planning and Research</vt:lpstr>
      <vt:lpstr>Whiteboard Data Planning</vt:lpstr>
      <vt:lpstr>User Story - Paul</vt:lpstr>
      <vt:lpstr>Time Management</vt:lpstr>
      <vt:lpstr>Results…..Brace yourself</vt:lpstr>
      <vt:lpstr>Learning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Project</dc:title>
  <dc:creator>david.morrison@geminises.com</dc:creator>
  <cp:lastModifiedBy>david.morrison@geminises.com</cp:lastModifiedBy>
  <cp:revision>16</cp:revision>
  <dcterms:created xsi:type="dcterms:W3CDTF">2016-08-17T09:31:24Z</dcterms:created>
  <dcterms:modified xsi:type="dcterms:W3CDTF">2016-08-18T08:14:21Z</dcterms:modified>
</cp:coreProperties>
</file>