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6"/>
    <p:restoredTop sz="94671"/>
  </p:normalViewPr>
  <p:slideViewPr>
    <p:cSldViewPr snapToGrid="0" snapToObjects="1">
      <p:cViewPr>
        <p:scale>
          <a:sx n="83" d="100"/>
          <a:sy n="83" d="100"/>
        </p:scale>
        <p:origin x="10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emf"/><Relationship Id="rId3" Type="http://schemas.openxmlformats.org/officeDocument/2006/relationships/hyperlink" Target="https://www.rio2016.com/en/countr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Rio Olympic medals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 a </a:t>
            </a:r>
            <a:r>
              <a:rPr lang="en-US" dirty="0"/>
              <a:t>web app which allows the </a:t>
            </a:r>
            <a:r>
              <a:rPr lang="en-US" dirty="0" smtClean="0"/>
              <a:t>medal results </a:t>
            </a:r>
            <a:r>
              <a:rPr lang="en-US" dirty="0"/>
              <a:t>for the Rio Olympics to be searched and displayed.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should </a:t>
            </a:r>
            <a:r>
              <a:rPr lang="en-US" dirty="0" smtClean="0"/>
              <a:t>allow </a:t>
            </a:r>
            <a:r>
              <a:rPr lang="en-US" dirty="0"/>
              <a:t>a search of results by </a:t>
            </a:r>
            <a:r>
              <a:rPr lang="en-US" dirty="0" smtClean="0"/>
              <a:t>country, athlete and event.  </a:t>
            </a:r>
          </a:p>
          <a:p>
            <a:r>
              <a:rPr lang="en-US" dirty="0" smtClean="0"/>
              <a:t>It </a:t>
            </a:r>
            <a:r>
              <a:rPr lang="en-US" dirty="0"/>
              <a:t>should return the number of gold, silver and bronze medals won by a country and the points tally where gold is worth 5 points, silver is worth 3 points and bronze is worth 1 point.</a:t>
            </a:r>
          </a:p>
          <a:p>
            <a:r>
              <a:rPr lang="en-US" dirty="0"/>
              <a:t>Additional required functionality is the ability to add nations, to add athletes to nations and to add the medal won by the athlete.</a:t>
            </a:r>
          </a:p>
          <a:p>
            <a:r>
              <a:rPr lang="en-US" dirty="0" smtClean="0"/>
              <a:t>Supplementary </a:t>
            </a:r>
            <a:r>
              <a:rPr lang="en-US" dirty="0"/>
              <a:t>functionality 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and delete the athlete, event and country entries.  </a:t>
            </a:r>
          </a:p>
          <a:p>
            <a:pPr lvl="1"/>
            <a:r>
              <a:rPr lang="en-US" dirty="0"/>
              <a:t>search and list the event medalists</a:t>
            </a:r>
          </a:p>
          <a:p>
            <a:pPr lvl="1"/>
            <a:r>
              <a:rPr lang="en-US" dirty="0"/>
              <a:t>output results in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2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Paul has a temporary data input job at Rio Olympic HQ following being kicked off the </a:t>
            </a:r>
            <a:r>
              <a:rPr lang="en-US" dirty="0" err="1" smtClean="0"/>
              <a:t>codeclan</a:t>
            </a:r>
            <a:r>
              <a:rPr lang="en-US" dirty="0" smtClean="0"/>
              <a:t> course for a dismal attempt at the week 4 project.</a:t>
            </a:r>
          </a:p>
          <a:p>
            <a:r>
              <a:rPr lang="en-US" dirty="0" smtClean="0"/>
              <a:t>Whilst he waits for his underwear modelling career to kick of he has been tasked with searching the medal results.</a:t>
            </a:r>
          </a:p>
          <a:p>
            <a:r>
              <a:rPr lang="en-US" dirty="0" smtClean="0"/>
              <a:t>He needs a home page with athlete, event and nation options.  </a:t>
            </a:r>
          </a:p>
          <a:p>
            <a:r>
              <a:rPr lang="en-US" dirty="0" smtClean="0"/>
              <a:t>From the home page he needs to be able to search a nations athletes, refine by event and display the medals won and points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3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Research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02" y="798513"/>
            <a:ext cx="3293483" cy="46551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www.rio2016.com/en/countries</a:t>
            </a:r>
            <a:endParaRPr lang="en-US" dirty="0" smtClean="0"/>
          </a:p>
          <a:p>
            <a:r>
              <a:rPr lang="en-US" dirty="0" smtClean="0"/>
              <a:t>Whiteboard Data Structure</a:t>
            </a:r>
          </a:p>
          <a:p>
            <a:r>
              <a:rPr lang="en-US" dirty="0" smtClean="0"/>
              <a:t>Trello Board</a:t>
            </a:r>
          </a:p>
          <a:p>
            <a:r>
              <a:rPr lang="en-US" dirty="0" smtClean="0"/>
              <a:t>Pseudocode</a:t>
            </a:r>
          </a:p>
          <a:p>
            <a:r>
              <a:rPr lang="en-US" dirty="0" smtClean="0"/>
              <a:t>File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7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Data Planning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404" y="2016125"/>
            <a:ext cx="45995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0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Original Plan</a:t>
            </a:r>
          </a:p>
          <a:p>
            <a:r>
              <a:rPr lang="en-US" dirty="0" smtClean="0"/>
              <a:t>Actual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0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is-IS" dirty="0" smtClean="0"/>
              <a:t>…..Brace yourself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for me was to understand the fundamentals as this will make the Java section easier</a:t>
            </a:r>
          </a:p>
          <a:p>
            <a:r>
              <a:rPr lang="en-US" dirty="0" smtClean="0"/>
              <a:t>More in depth planning particularly around data</a:t>
            </a:r>
          </a:p>
          <a:p>
            <a:r>
              <a:rPr lang="en-US" dirty="0" smtClean="0"/>
              <a:t>Ask for help from cohort earlier and more regularly</a:t>
            </a:r>
          </a:p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just copy a load of code over and populate files with things you know should be there – build as needed</a:t>
            </a:r>
          </a:p>
          <a:p>
            <a:r>
              <a:rPr lang="en-US" dirty="0" smtClean="0"/>
              <a:t>More logical approach to coding - seemed a bit sporadic.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239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314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Gallery</vt:lpstr>
      <vt:lpstr>Week 4 Project</vt:lpstr>
      <vt:lpstr>Project Brief</vt:lpstr>
      <vt:lpstr>User Story</vt:lpstr>
      <vt:lpstr>Planning and Research</vt:lpstr>
      <vt:lpstr>Whiteboard Data Planning</vt:lpstr>
      <vt:lpstr>Time Management</vt:lpstr>
      <vt:lpstr>Results…..Brace yourself</vt:lpstr>
      <vt:lpstr>Learning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david.morrison@geminises.com</dc:creator>
  <cp:lastModifiedBy>david.morrison@geminises.com</cp:lastModifiedBy>
  <cp:revision>4</cp:revision>
  <dcterms:created xsi:type="dcterms:W3CDTF">2016-08-17T09:31:24Z</dcterms:created>
  <dcterms:modified xsi:type="dcterms:W3CDTF">2016-08-17T09:56:14Z</dcterms:modified>
</cp:coreProperties>
</file>